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36"/>
  </p:notesMasterIdLst>
  <p:sldIdLst>
    <p:sldId id="256" r:id="rId3"/>
    <p:sldId id="342" r:id="rId4"/>
    <p:sldId id="344" r:id="rId5"/>
    <p:sldId id="343" r:id="rId6"/>
    <p:sldId id="259" r:id="rId7"/>
    <p:sldId id="269" r:id="rId8"/>
    <p:sldId id="339" r:id="rId9"/>
    <p:sldId id="337" r:id="rId10"/>
    <p:sldId id="323" r:id="rId11"/>
    <p:sldId id="329" r:id="rId12"/>
    <p:sldId id="330" r:id="rId13"/>
    <p:sldId id="257" r:id="rId14"/>
    <p:sldId id="260" r:id="rId15"/>
    <p:sldId id="338" r:id="rId16"/>
    <p:sldId id="325" r:id="rId17"/>
    <p:sldId id="270" r:id="rId18"/>
    <p:sldId id="268" r:id="rId19"/>
    <p:sldId id="331" r:id="rId20"/>
    <p:sldId id="332" r:id="rId21"/>
    <p:sldId id="335" r:id="rId22"/>
    <p:sldId id="336" r:id="rId23"/>
    <p:sldId id="261" r:id="rId24"/>
    <p:sldId id="262" r:id="rId25"/>
    <p:sldId id="263" r:id="rId26"/>
    <p:sldId id="264" r:id="rId27"/>
    <p:sldId id="326" r:id="rId28"/>
    <p:sldId id="265" r:id="rId29"/>
    <p:sldId id="327" r:id="rId30"/>
    <p:sldId id="266" r:id="rId31"/>
    <p:sldId id="267" r:id="rId32"/>
    <p:sldId id="328" r:id="rId33"/>
    <p:sldId id="333" r:id="rId34"/>
    <p:sldId id="334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414" autoAdjust="0"/>
    <p:restoredTop sz="96652" autoAdjust="0"/>
  </p:normalViewPr>
  <p:slideViewPr>
    <p:cSldViewPr>
      <p:cViewPr varScale="1">
        <p:scale>
          <a:sx n="110" d="100"/>
          <a:sy n="110" d="100"/>
        </p:scale>
        <p:origin x="88" y="3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#1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#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#3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#4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#5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2#6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3_2#7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3_2#8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3_2#9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3_2#10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3_2#11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3_2#1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3_2#13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3_2#14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3_2#15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3_2#16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3_2#17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3_2#18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7B39D81-D5E2-4F32-B639-1D7AF551D38E}" type="doc">
      <dgm:prSet loTypeId="urn:microsoft.com/office/officeart/2005/8/layout/hProcess3" loCatId="process" qsTypeId="urn:microsoft.com/office/officeart/2005/8/quickstyle/3d3#1" qsCatId="3D" csTypeId="urn:microsoft.com/office/officeart/2005/8/colors/accent3_2#1" csCatId="accent3" phldr="1"/>
      <dgm:spPr/>
    </dgm:pt>
    <dgm:pt modelId="{E58F9B88-7CFD-4097-BF86-D0CF2AD8E8A7}">
      <dgm:prSet phldrT="[Text]" custT="1"/>
      <dgm:spPr/>
      <dgm:t>
        <a:bodyPr/>
        <a:lstStyle/>
        <a:p>
          <a:r>
            <a:rPr lang="en-US" sz="800" dirty="0"/>
            <a:t>TIP: Formatting is much easier if you insert a page break.</a:t>
          </a:r>
        </a:p>
      </dgm:t>
    </dgm:pt>
    <dgm:pt modelId="{61020013-3F6D-42E1-A3D8-93802E08D041}" type="parTrans" cxnId="{9E0F7CB0-3357-43DD-87B7-9C36F7DB4056}">
      <dgm:prSet/>
      <dgm:spPr/>
      <dgm:t>
        <a:bodyPr/>
        <a:lstStyle/>
        <a:p>
          <a:endParaRPr lang="en-US"/>
        </a:p>
      </dgm:t>
    </dgm:pt>
    <dgm:pt modelId="{EB369AE1-71DB-4A4E-8B71-B8C24B8E05E4}" type="sibTrans" cxnId="{9E0F7CB0-3357-43DD-87B7-9C36F7DB4056}">
      <dgm:prSet/>
      <dgm:spPr/>
      <dgm:t>
        <a:bodyPr/>
        <a:lstStyle/>
        <a:p>
          <a:endParaRPr lang="en-US"/>
        </a:p>
      </dgm:t>
    </dgm:pt>
    <dgm:pt modelId="{A697D9F0-20CE-43E9-9BE2-C63967B772FB}" type="pres">
      <dgm:prSet presAssocID="{77B39D81-D5E2-4F32-B639-1D7AF551D38E}" presName="Name0" presStyleCnt="0">
        <dgm:presLayoutVars>
          <dgm:dir/>
          <dgm:animLvl val="lvl"/>
          <dgm:resizeHandles val="exact"/>
        </dgm:presLayoutVars>
      </dgm:prSet>
      <dgm:spPr/>
    </dgm:pt>
    <dgm:pt modelId="{0AED660A-6939-4543-AFE2-5038D590C0BC}" type="pres">
      <dgm:prSet presAssocID="{77B39D81-D5E2-4F32-B639-1D7AF551D38E}" presName="dummy" presStyleCnt="0"/>
      <dgm:spPr/>
    </dgm:pt>
    <dgm:pt modelId="{AC836B3D-3A4A-4A05-944F-5FE850AE3C3F}" type="pres">
      <dgm:prSet presAssocID="{77B39D81-D5E2-4F32-B639-1D7AF551D38E}" presName="linH" presStyleCnt="0"/>
      <dgm:spPr/>
    </dgm:pt>
    <dgm:pt modelId="{EC995F7A-3922-4011-B553-0016824F4D9F}" type="pres">
      <dgm:prSet presAssocID="{77B39D81-D5E2-4F32-B639-1D7AF551D38E}" presName="padding1" presStyleCnt="0"/>
      <dgm:spPr/>
    </dgm:pt>
    <dgm:pt modelId="{6E5D042B-75EA-44F9-9078-351EE34D74D3}" type="pres">
      <dgm:prSet presAssocID="{E58F9B88-7CFD-4097-BF86-D0CF2AD8E8A7}" presName="linV" presStyleCnt="0"/>
      <dgm:spPr/>
    </dgm:pt>
    <dgm:pt modelId="{340E2D80-EEDD-4C52-A247-CC5D13E7A213}" type="pres">
      <dgm:prSet presAssocID="{E58F9B88-7CFD-4097-BF86-D0CF2AD8E8A7}" presName="spVertical1" presStyleCnt="0"/>
      <dgm:spPr/>
    </dgm:pt>
    <dgm:pt modelId="{E2E2EDD8-B9EC-427B-975D-6160BD8883D4}" type="pres">
      <dgm:prSet presAssocID="{E58F9B88-7CFD-4097-BF86-D0CF2AD8E8A7}" presName="parTx" presStyleLbl="revTx" presStyleIdx="0" presStyleCnt="1" custScaleX="106563" custScaleY="201529" custLinFactNeighborY="9422">
        <dgm:presLayoutVars>
          <dgm:chMax val="0"/>
          <dgm:chPref val="0"/>
          <dgm:bulletEnabled val="1"/>
        </dgm:presLayoutVars>
      </dgm:prSet>
      <dgm:spPr/>
    </dgm:pt>
    <dgm:pt modelId="{8CDAD2D5-2688-473B-93C5-074AB298ACF6}" type="pres">
      <dgm:prSet presAssocID="{E58F9B88-7CFD-4097-BF86-D0CF2AD8E8A7}" presName="spVertical2" presStyleCnt="0"/>
      <dgm:spPr/>
    </dgm:pt>
    <dgm:pt modelId="{402E189C-8963-4F15-9D43-33A431D8EF80}" type="pres">
      <dgm:prSet presAssocID="{E58F9B88-7CFD-4097-BF86-D0CF2AD8E8A7}" presName="spVertical3" presStyleCnt="0"/>
      <dgm:spPr/>
    </dgm:pt>
    <dgm:pt modelId="{168F4401-5A96-4801-B93C-3014517F9A03}" type="pres">
      <dgm:prSet presAssocID="{77B39D81-D5E2-4F32-B639-1D7AF551D38E}" presName="padding2" presStyleCnt="0"/>
      <dgm:spPr/>
    </dgm:pt>
    <dgm:pt modelId="{9393D620-CA0C-4778-BA5B-FD6ADCD2CEA8}" type="pres">
      <dgm:prSet presAssocID="{77B39D81-D5E2-4F32-B639-1D7AF551D38E}" presName="negArrow" presStyleCnt="0"/>
      <dgm:spPr/>
    </dgm:pt>
    <dgm:pt modelId="{D4AA3591-E917-44AF-970A-0AAB4EB58367}" type="pres">
      <dgm:prSet presAssocID="{77B39D81-D5E2-4F32-B639-1D7AF551D38E}" presName="backgroundArrow" presStyleLbl="node1" presStyleIdx="0" presStyleCnt="1" custScaleX="4744" custScaleY="168150" custLinFactX="-3288" custLinFactNeighborX="-100000" custLinFactNeighborY="20242"/>
      <dgm:spPr/>
    </dgm:pt>
  </dgm:ptLst>
  <dgm:cxnLst>
    <dgm:cxn modelId="{456C582D-222B-4061-96C2-BF2DFF355D86}" type="presOf" srcId="{77B39D81-D5E2-4F32-B639-1D7AF551D38E}" destId="{A697D9F0-20CE-43E9-9BE2-C63967B772FB}" srcOrd="0" destOrd="0" presId="urn:microsoft.com/office/officeart/2005/8/layout/hProcess3"/>
    <dgm:cxn modelId="{17972468-1DFF-467F-8A33-D848E1E5BF95}" type="presOf" srcId="{E58F9B88-7CFD-4097-BF86-D0CF2AD8E8A7}" destId="{E2E2EDD8-B9EC-427B-975D-6160BD8883D4}" srcOrd="0" destOrd="0" presId="urn:microsoft.com/office/officeart/2005/8/layout/hProcess3"/>
    <dgm:cxn modelId="{9E0F7CB0-3357-43DD-87B7-9C36F7DB4056}" srcId="{77B39D81-D5E2-4F32-B639-1D7AF551D38E}" destId="{E58F9B88-7CFD-4097-BF86-D0CF2AD8E8A7}" srcOrd="0" destOrd="0" parTransId="{61020013-3F6D-42E1-A3D8-93802E08D041}" sibTransId="{EB369AE1-71DB-4A4E-8B71-B8C24B8E05E4}"/>
    <dgm:cxn modelId="{8172BAF7-0796-462E-9839-0B9D2AABD63E}" type="presParOf" srcId="{A697D9F0-20CE-43E9-9BE2-C63967B772FB}" destId="{0AED660A-6939-4543-AFE2-5038D590C0BC}" srcOrd="0" destOrd="0" presId="urn:microsoft.com/office/officeart/2005/8/layout/hProcess3"/>
    <dgm:cxn modelId="{2E66B481-4FFB-41FA-B665-3F63A2E9CF38}" type="presParOf" srcId="{A697D9F0-20CE-43E9-9BE2-C63967B772FB}" destId="{AC836B3D-3A4A-4A05-944F-5FE850AE3C3F}" srcOrd="1" destOrd="0" presId="urn:microsoft.com/office/officeart/2005/8/layout/hProcess3"/>
    <dgm:cxn modelId="{0C7804FA-842B-4CF9-8762-6C017AA9E4CB}" type="presParOf" srcId="{AC836B3D-3A4A-4A05-944F-5FE850AE3C3F}" destId="{EC995F7A-3922-4011-B553-0016824F4D9F}" srcOrd="0" destOrd="0" presId="urn:microsoft.com/office/officeart/2005/8/layout/hProcess3"/>
    <dgm:cxn modelId="{93F06568-09DD-4C5E-88E0-E28A0441F38E}" type="presParOf" srcId="{AC836B3D-3A4A-4A05-944F-5FE850AE3C3F}" destId="{6E5D042B-75EA-44F9-9078-351EE34D74D3}" srcOrd="1" destOrd="0" presId="urn:microsoft.com/office/officeart/2005/8/layout/hProcess3"/>
    <dgm:cxn modelId="{6C45C413-F28C-4A4F-AF75-CD6D790EE693}" type="presParOf" srcId="{6E5D042B-75EA-44F9-9078-351EE34D74D3}" destId="{340E2D80-EEDD-4C52-A247-CC5D13E7A213}" srcOrd="0" destOrd="0" presId="urn:microsoft.com/office/officeart/2005/8/layout/hProcess3"/>
    <dgm:cxn modelId="{A010C3DD-9BC7-4017-B6D6-9EC4F244873D}" type="presParOf" srcId="{6E5D042B-75EA-44F9-9078-351EE34D74D3}" destId="{E2E2EDD8-B9EC-427B-975D-6160BD8883D4}" srcOrd="1" destOrd="0" presId="urn:microsoft.com/office/officeart/2005/8/layout/hProcess3"/>
    <dgm:cxn modelId="{1639CB8D-3820-44A6-9F10-46AEA81180C3}" type="presParOf" srcId="{6E5D042B-75EA-44F9-9078-351EE34D74D3}" destId="{8CDAD2D5-2688-473B-93C5-074AB298ACF6}" srcOrd="2" destOrd="0" presId="urn:microsoft.com/office/officeart/2005/8/layout/hProcess3"/>
    <dgm:cxn modelId="{2BEE6F04-3504-4038-BD61-57CB74FD10BF}" type="presParOf" srcId="{6E5D042B-75EA-44F9-9078-351EE34D74D3}" destId="{402E189C-8963-4F15-9D43-33A431D8EF80}" srcOrd="3" destOrd="0" presId="urn:microsoft.com/office/officeart/2005/8/layout/hProcess3"/>
    <dgm:cxn modelId="{865FA2A0-E4A3-49A8-A019-EA71057AE2B7}" type="presParOf" srcId="{AC836B3D-3A4A-4A05-944F-5FE850AE3C3F}" destId="{168F4401-5A96-4801-B93C-3014517F9A03}" srcOrd="2" destOrd="0" presId="urn:microsoft.com/office/officeart/2005/8/layout/hProcess3"/>
    <dgm:cxn modelId="{AB2FA511-2DE5-4217-8024-C409EC176697}" type="presParOf" srcId="{AC836B3D-3A4A-4A05-944F-5FE850AE3C3F}" destId="{9393D620-CA0C-4778-BA5B-FD6ADCD2CEA8}" srcOrd="3" destOrd="0" presId="urn:microsoft.com/office/officeart/2005/8/layout/hProcess3"/>
    <dgm:cxn modelId="{2280D1D6-9F43-4802-9143-9C55E0224459}" type="presParOf" srcId="{AC836B3D-3A4A-4A05-944F-5FE850AE3C3F}" destId="{D4AA3591-E917-44AF-970A-0AAB4EB58367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7B39D81-D5E2-4F32-B639-1D7AF551D38E}" type="doc">
      <dgm:prSet loTypeId="urn:microsoft.com/office/officeart/2005/8/layout/hProcess3" loCatId="process" qsTypeId="urn:microsoft.com/office/officeart/2005/8/quickstyle/3d3#2" qsCatId="3D" csTypeId="urn:microsoft.com/office/officeart/2005/8/colors/accent3_2#2" csCatId="accent3" phldr="1"/>
      <dgm:spPr/>
    </dgm:pt>
    <dgm:pt modelId="{E58F9B88-7CFD-4097-BF86-D0CF2AD8E8A7}">
      <dgm:prSet phldrT="[Text]" custT="1"/>
      <dgm:spPr/>
      <dgm:t>
        <a:bodyPr/>
        <a:lstStyle/>
        <a:p>
          <a:r>
            <a:rPr lang="en-US" sz="800" dirty="0"/>
            <a:t>Each author with f</a:t>
          </a:r>
          <a:r>
            <a:rPr lang="en-US" sz="800" b="0" i="0" dirty="0"/>
            <a:t>irst name, middle initial(s), and last name. Do not use titles (Dr.) or degrees (PhD).</a:t>
          </a:r>
          <a:r>
            <a:rPr lang="en-US" sz="800" dirty="0"/>
            <a:t> Are listed with institution affiliation. </a:t>
          </a:r>
        </a:p>
      </dgm:t>
    </dgm:pt>
    <dgm:pt modelId="{61020013-3F6D-42E1-A3D8-93802E08D041}" type="parTrans" cxnId="{9E0F7CB0-3357-43DD-87B7-9C36F7DB4056}">
      <dgm:prSet/>
      <dgm:spPr/>
      <dgm:t>
        <a:bodyPr/>
        <a:lstStyle/>
        <a:p>
          <a:endParaRPr lang="en-US"/>
        </a:p>
      </dgm:t>
    </dgm:pt>
    <dgm:pt modelId="{EB369AE1-71DB-4A4E-8B71-B8C24B8E05E4}" type="sibTrans" cxnId="{9E0F7CB0-3357-43DD-87B7-9C36F7DB4056}">
      <dgm:prSet/>
      <dgm:spPr/>
      <dgm:t>
        <a:bodyPr/>
        <a:lstStyle/>
        <a:p>
          <a:endParaRPr lang="en-US"/>
        </a:p>
      </dgm:t>
    </dgm:pt>
    <dgm:pt modelId="{A697D9F0-20CE-43E9-9BE2-C63967B772FB}" type="pres">
      <dgm:prSet presAssocID="{77B39D81-D5E2-4F32-B639-1D7AF551D38E}" presName="Name0" presStyleCnt="0">
        <dgm:presLayoutVars>
          <dgm:dir/>
          <dgm:animLvl val="lvl"/>
          <dgm:resizeHandles val="exact"/>
        </dgm:presLayoutVars>
      </dgm:prSet>
      <dgm:spPr/>
    </dgm:pt>
    <dgm:pt modelId="{0AED660A-6939-4543-AFE2-5038D590C0BC}" type="pres">
      <dgm:prSet presAssocID="{77B39D81-D5E2-4F32-B639-1D7AF551D38E}" presName="dummy" presStyleCnt="0"/>
      <dgm:spPr/>
    </dgm:pt>
    <dgm:pt modelId="{AC836B3D-3A4A-4A05-944F-5FE850AE3C3F}" type="pres">
      <dgm:prSet presAssocID="{77B39D81-D5E2-4F32-B639-1D7AF551D38E}" presName="linH" presStyleCnt="0"/>
      <dgm:spPr/>
    </dgm:pt>
    <dgm:pt modelId="{EC995F7A-3922-4011-B553-0016824F4D9F}" type="pres">
      <dgm:prSet presAssocID="{77B39D81-D5E2-4F32-B639-1D7AF551D38E}" presName="padding1" presStyleCnt="0"/>
      <dgm:spPr/>
    </dgm:pt>
    <dgm:pt modelId="{6E5D042B-75EA-44F9-9078-351EE34D74D3}" type="pres">
      <dgm:prSet presAssocID="{E58F9B88-7CFD-4097-BF86-D0CF2AD8E8A7}" presName="linV" presStyleCnt="0"/>
      <dgm:spPr/>
    </dgm:pt>
    <dgm:pt modelId="{340E2D80-EEDD-4C52-A247-CC5D13E7A213}" type="pres">
      <dgm:prSet presAssocID="{E58F9B88-7CFD-4097-BF86-D0CF2AD8E8A7}" presName="spVertical1" presStyleCnt="0"/>
      <dgm:spPr/>
    </dgm:pt>
    <dgm:pt modelId="{E2E2EDD8-B9EC-427B-975D-6160BD8883D4}" type="pres">
      <dgm:prSet presAssocID="{E58F9B88-7CFD-4097-BF86-D0CF2AD8E8A7}" presName="parTx" presStyleLbl="revTx" presStyleIdx="0" presStyleCnt="1" custScaleX="398598" custScaleY="189973" custLinFactNeighborX="17478" custLinFactNeighborY="13481">
        <dgm:presLayoutVars>
          <dgm:chMax val="0"/>
          <dgm:chPref val="0"/>
          <dgm:bulletEnabled val="1"/>
        </dgm:presLayoutVars>
      </dgm:prSet>
      <dgm:spPr/>
    </dgm:pt>
    <dgm:pt modelId="{8CDAD2D5-2688-473B-93C5-074AB298ACF6}" type="pres">
      <dgm:prSet presAssocID="{E58F9B88-7CFD-4097-BF86-D0CF2AD8E8A7}" presName="spVertical2" presStyleCnt="0"/>
      <dgm:spPr/>
    </dgm:pt>
    <dgm:pt modelId="{402E189C-8963-4F15-9D43-33A431D8EF80}" type="pres">
      <dgm:prSet presAssocID="{E58F9B88-7CFD-4097-BF86-D0CF2AD8E8A7}" presName="spVertical3" presStyleCnt="0"/>
      <dgm:spPr/>
    </dgm:pt>
    <dgm:pt modelId="{168F4401-5A96-4801-B93C-3014517F9A03}" type="pres">
      <dgm:prSet presAssocID="{77B39D81-D5E2-4F32-B639-1D7AF551D38E}" presName="padding2" presStyleCnt="0"/>
      <dgm:spPr/>
    </dgm:pt>
    <dgm:pt modelId="{9393D620-CA0C-4778-BA5B-FD6ADCD2CEA8}" type="pres">
      <dgm:prSet presAssocID="{77B39D81-D5E2-4F32-B639-1D7AF551D38E}" presName="negArrow" presStyleCnt="0"/>
      <dgm:spPr/>
    </dgm:pt>
    <dgm:pt modelId="{D4AA3591-E917-44AF-970A-0AAB4EB58367}" type="pres">
      <dgm:prSet presAssocID="{77B39D81-D5E2-4F32-B639-1D7AF551D38E}" presName="backgroundArrow" presStyleLbl="node1" presStyleIdx="0" presStyleCnt="1" custAng="10800000" custScaleX="4744" custScaleY="168150" custLinFactNeighborX="6704" custLinFactNeighborY="31471"/>
      <dgm:spPr/>
    </dgm:pt>
  </dgm:ptLst>
  <dgm:cxnLst>
    <dgm:cxn modelId="{B2A0A158-E935-44F8-BB58-A5888E215EB7}" type="presOf" srcId="{E58F9B88-7CFD-4097-BF86-D0CF2AD8E8A7}" destId="{E2E2EDD8-B9EC-427B-975D-6160BD8883D4}" srcOrd="0" destOrd="0" presId="urn:microsoft.com/office/officeart/2005/8/layout/hProcess3"/>
    <dgm:cxn modelId="{662EF2AB-D2C8-4311-82AC-9907F3039C9B}" type="presOf" srcId="{77B39D81-D5E2-4F32-B639-1D7AF551D38E}" destId="{A697D9F0-20CE-43E9-9BE2-C63967B772FB}" srcOrd="0" destOrd="0" presId="urn:microsoft.com/office/officeart/2005/8/layout/hProcess3"/>
    <dgm:cxn modelId="{9E0F7CB0-3357-43DD-87B7-9C36F7DB4056}" srcId="{77B39D81-D5E2-4F32-B639-1D7AF551D38E}" destId="{E58F9B88-7CFD-4097-BF86-D0CF2AD8E8A7}" srcOrd="0" destOrd="0" parTransId="{61020013-3F6D-42E1-A3D8-93802E08D041}" sibTransId="{EB369AE1-71DB-4A4E-8B71-B8C24B8E05E4}"/>
    <dgm:cxn modelId="{7BBDA141-9ED3-43AB-9212-BF25C2C60FA2}" type="presParOf" srcId="{A697D9F0-20CE-43E9-9BE2-C63967B772FB}" destId="{0AED660A-6939-4543-AFE2-5038D590C0BC}" srcOrd="0" destOrd="0" presId="urn:microsoft.com/office/officeart/2005/8/layout/hProcess3"/>
    <dgm:cxn modelId="{0F9460D4-C85D-41CE-9464-565514D53A59}" type="presParOf" srcId="{A697D9F0-20CE-43E9-9BE2-C63967B772FB}" destId="{AC836B3D-3A4A-4A05-944F-5FE850AE3C3F}" srcOrd="1" destOrd="0" presId="urn:microsoft.com/office/officeart/2005/8/layout/hProcess3"/>
    <dgm:cxn modelId="{8ABEAB92-4D90-4354-B66C-57F76364328E}" type="presParOf" srcId="{AC836B3D-3A4A-4A05-944F-5FE850AE3C3F}" destId="{EC995F7A-3922-4011-B553-0016824F4D9F}" srcOrd="0" destOrd="0" presId="urn:microsoft.com/office/officeart/2005/8/layout/hProcess3"/>
    <dgm:cxn modelId="{2FC81AA4-D57F-4905-8121-45A56CE8D516}" type="presParOf" srcId="{AC836B3D-3A4A-4A05-944F-5FE850AE3C3F}" destId="{6E5D042B-75EA-44F9-9078-351EE34D74D3}" srcOrd="1" destOrd="0" presId="urn:microsoft.com/office/officeart/2005/8/layout/hProcess3"/>
    <dgm:cxn modelId="{2D1A3B95-235E-4713-967A-9A69D09B66E1}" type="presParOf" srcId="{6E5D042B-75EA-44F9-9078-351EE34D74D3}" destId="{340E2D80-EEDD-4C52-A247-CC5D13E7A213}" srcOrd="0" destOrd="0" presId="urn:microsoft.com/office/officeart/2005/8/layout/hProcess3"/>
    <dgm:cxn modelId="{0321B93F-D5E5-4E6D-994E-F4C1FDE57DCF}" type="presParOf" srcId="{6E5D042B-75EA-44F9-9078-351EE34D74D3}" destId="{E2E2EDD8-B9EC-427B-975D-6160BD8883D4}" srcOrd="1" destOrd="0" presId="urn:microsoft.com/office/officeart/2005/8/layout/hProcess3"/>
    <dgm:cxn modelId="{1DA67930-B388-407B-87D2-181BC967F05B}" type="presParOf" srcId="{6E5D042B-75EA-44F9-9078-351EE34D74D3}" destId="{8CDAD2D5-2688-473B-93C5-074AB298ACF6}" srcOrd="2" destOrd="0" presId="urn:microsoft.com/office/officeart/2005/8/layout/hProcess3"/>
    <dgm:cxn modelId="{133033F3-23D8-4F10-97FF-2D3880E48600}" type="presParOf" srcId="{6E5D042B-75EA-44F9-9078-351EE34D74D3}" destId="{402E189C-8963-4F15-9D43-33A431D8EF80}" srcOrd="3" destOrd="0" presId="urn:microsoft.com/office/officeart/2005/8/layout/hProcess3"/>
    <dgm:cxn modelId="{077B30BB-10ED-4A2A-8597-A30A4E5ADDD3}" type="presParOf" srcId="{AC836B3D-3A4A-4A05-944F-5FE850AE3C3F}" destId="{168F4401-5A96-4801-B93C-3014517F9A03}" srcOrd="2" destOrd="0" presId="urn:microsoft.com/office/officeart/2005/8/layout/hProcess3"/>
    <dgm:cxn modelId="{C6D60BC4-C150-4C50-BB20-94A78DEF026B}" type="presParOf" srcId="{AC836B3D-3A4A-4A05-944F-5FE850AE3C3F}" destId="{9393D620-CA0C-4778-BA5B-FD6ADCD2CEA8}" srcOrd="3" destOrd="0" presId="urn:microsoft.com/office/officeart/2005/8/layout/hProcess3"/>
    <dgm:cxn modelId="{861C598C-B949-43A0-ACBE-611CD4EEBF82}" type="presParOf" srcId="{AC836B3D-3A4A-4A05-944F-5FE850AE3C3F}" destId="{D4AA3591-E917-44AF-970A-0AAB4EB58367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7B39D81-D5E2-4F32-B639-1D7AF551D38E}" type="doc">
      <dgm:prSet loTypeId="urn:microsoft.com/office/officeart/2005/8/layout/hProcess3" loCatId="process" qsTypeId="urn:microsoft.com/office/officeart/2005/8/quickstyle/3d3#3" qsCatId="3D" csTypeId="urn:microsoft.com/office/officeart/2005/8/colors/accent3_2#3" csCatId="accent3" phldr="1"/>
      <dgm:spPr/>
    </dgm:pt>
    <dgm:pt modelId="{E58F9B88-7CFD-4097-BF86-D0CF2AD8E8A7}">
      <dgm:prSet phldrT="[Text]" custT="1"/>
      <dgm:spPr/>
      <dgm:t>
        <a:bodyPr/>
        <a:lstStyle/>
        <a:p>
          <a:r>
            <a:rPr lang="en-US" sz="800" dirty="0"/>
            <a:t>Author’s note in professional papers. Not required for student papers.</a:t>
          </a:r>
        </a:p>
      </dgm:t>
    </dgm:pt>
    <dgm:pt modelId="{61020013-3F6D-42E1-A3D8-93802E08D041}" type="parTrans" cxnId="{9E0F7CB0-3357-43DD-87B7-9C36F7DB4056}">
      <dgm:prSet/>
      <dgm:spPr/>
      <dgm:t>
        <a:bodyPr/>
        <a:lstStyle/>
        <a:p>
          <a:endParaRPr lang="en-US"/>
        </a:p>
      </dgm:t>
    </dgm:pt>
    <dgm:pt modelId="{EB369AE1-71DB-4A4E-8B71-B8C24B8E05E4}" type="sibTrans" cxnId="{9E0F7CB0-3357-43DD-87B7-9C36F7DB4056}">
      <dgm:prSet/>
      <dgm:spPr/>
      <dgm:t>
        <a:bodyPr/>
        <a:lstStyle/>
        <a:p>
          <a:endParaRPr lang="en-US"/>
        </a:p>
      </dgm:t>
    </dgm:pt>
    <dgm:pt modelId="{A697D9F0-20CE-43E9-9BE2-C63967B772FB}" type="pres">
      <dgm:prSet presAssocID="{77B39D81-D5E2-4F32-B639-1D7AF551D38E}" presName="Name0" presStyleCnt="0">
        <dgm:presLayoutVars>
          <dgm:dir/>
          <dgm:animLvl val="lvl"/>
          <dgm:resizeHandles val="exact"/>
        </dgm:presLayoutVars>
      </dgm:prSet>
      <dgm:spPr/>
    </dgm:pt>
    <dgm:pt modelId="{0AED660A-6939-4543-AFE2-5038D590C0BC}" type="pres">
      <dgm:prSet presAssocID="{77B39D81-D5E2-4F32-B639-1D7AF551D38E}" presName="dummy" presStyleCnt="0"/>
      <dgm:spPr/>
    </dgm:pt>
    <dgm:pt modelId="{AC836B3D-3A4A-4A05-944F-5FE850AE3C3F}" type="pres">
      <dgm:prSet presAssocID="{77B39D81-D5E2-4F32-B639-1D7AF551D38E}" presName="linH" presStyleCnt="0"/>
      <dgm:spPr/>
    </dgm:pt>
    <dgm:pt modelId="{EC995F7A-3922-4011-B553-0016824F4D9F}" type="pres">
      <dgm:prSet presAssocID="{77B39D81-D5E2-4F32-B639-1D7AF551D38E}" presName="padding1" presStyleCnt="0"/>
      <dgm:spPr/>
    </dgm:pt>
    <dgm:pt modelId="{6E5D042B-75EA-44F9-9078-351EE34D74D3}" type="pres">
      <dgm:prSet presAssocID="{E58F9B88-7CFD-4097-BF86-D0CF2AD8E8A7}" presName="linV" presStyleCnt="0"/>
      <dgm:spPr/>
    </dgm:pt>
    <dgm:pt modelId="{340E2D80-EEDD-4C52-A247-CC5D13E7A213}" type="pres">
      <dgm:prSet presAssocID="{E58F9B88-7CFD-4097-BF86-D0CF2AD8E8A7}" presName="spVertical1" presStyleCnt="0"/>
      <dgm:spPr/>
    </dgm:pt>
    <dgm:pt modelId="{E2E2EDD8-B9EC-427B-975D-6160BD8883D4}" type="pres">
      <dgm:prSet presAssocID="{E58F9B88-7CFD-4097-BF86-D0CF2AD8E8A7}" presName="parTx" presStyleLbl="revTx" presStyleIdx="0" presStyleCnt="1" custScaleX="114866" custScaleY="201529" custLinFactNeighborX="9014" custLinFactNeighborY="46752">
        <dgm:presLayoutVars>
          <dgm:chMax val="0"/>
          <dgm:chPref val="0"/>
          <dgm:bulletEnabled val="1"/>
        </dgm:presLayoutVars>
      </dgm:prSet>
      <dgm:spPr/>
    </dgm:pt>
    <dgm:pt modelId="{8CDAD2D5-2688-473B-93C5-074AB298ACF6}" type="pres">
      <dgm:prSet presAssocID="{E58F9B88-7CFD-4097-BF86-D0CF2AD8E8A7}" presName="spVertical2" presStyleCnt="0"/>
      <dgm:spPr/>
    </dgm:pt>
    <dgm:pt modelId="{402E189C-8963-4F15-9D43-33A431D8EF80}" type="pres">
      <dgm:prSet presAssocID="{E58F9B88-7CFD-4097-BF86-D0CF2AD8E8A7}" presName="spVertical3" presStyleCnt="0"/>
      <dgm:spPr/>
    </dgm:pt>
    <dgm:pt modelId="{168F4401-5A96-4801-B93C-3014517F9A03}" type="pres">
      <dgm:prSet presAssocID="{77B39D81-D5E2-4F32-B639-1D7AF551D38E}" presName="padding2" presStyleCnt="0"/>
      <dgm:spPr/>
    </dgm:pt>
    <dgm:pt modelId="{9393D620-CA0C-4778-BA5B-FD6ADCD2CEA8}" type="pres">
      <dgm:prSet presAssocID="{77B39D81-D5E2-4F32-B639-1D7AF551D38E}" presName="negArrow" presStyleCnt="0"/>
      <dgm:spPr/>
    </dgm:pt>
    <dgm:pt modelId="{D4AA3591-E917-44AF-970A-0AAB4EB58367}" type="pres">
      <dgm:prSet presAssocID="{77B39D81-D5E2-4F32-B639-1D7AF551D38E}" presName="backgroundArrow" presStyleLbl="node1" presStyleIdx="0" presStyleCnt="1" custAng="10800000" custScaleX="4744" custScaleY="168150" custLinFactNeighborY="-5498"/>
      <dgm:spPr/>
    </dgm:pt>
  </dgm:ptLst>
  <dgm:cxnLst>
    <dgm:cxn modelId="{B2A0A158-E935-44F8-BB58-A5888E215EB7}" type="presOf" srcId="{E58F9B88-7CFD-4097-BF86-D0CF2AD8E8A7}" destId="{E2E2EDD8-B9EC-427B-975D-6160BD8883D4}" srcOrd="0" destOrd="0" presId="urn:microsoft.com/office/officeart/2005/8/layout/hProcess3"/>
    <dgm:cxn modelId="{662EF2AB-D2C8-4311-82AC-9907F3039C9B}" type="presOf" srcId="{77B39D81-D5E2-4F32-B639-1D7AF551D38E}" destId="{A697D9F0-20CE-43E9-9BE2-C63967B772FB}" srcOrd="0" destOrd="0" presId="urn:microsoft.com/office/officeart/2005/8/layout/hProcess3"/>
    <dgm:cxn modelId="{9E0F7CB0-3357-43DD-87B7-9C36F7DB4056}" srcId="{77B39D81-D5E2-4F32-B639-1D7AF551D38E}" destId="{E58F9B88-7CFD-4097-BF86-D0CF2AD8E8A7}" srcOrd="0" destOrd="0" parTransId="{61020013-3F6D-42E1-A3D8-93802E08D041}" sibTransId="{EB369AE1-71DB-4A4E-8B71-B8C24B8E05E4}"/>
    <dgm:cxn modelId="{7BBDA141-9ED3-43AB-9212-BF25C2C60FA2}" type="presParOf" srcId="{A697D9F0-20CE-43E9-9BE2-C63967B772FB}" destId="{0AED660A-6939-4543-AFE2-5038D590C0BC}" srcOrd="0" destOrd="0" presId="urn:microsoft.com/office/officeart/2005/8/layout/hProcess3"/>
    <dgm:cxn modelId="{0F9460D4-C85D-41CE-9464-565514D53A59}" type="presParOf" srcId="{A697D9F0-20CE-43E9-9BE2-C63967B772FB}" destId="{AC836B3D-3A4A-4A05-944F-5FE850AE3C3F}" srcOrd="1" destOrd="0" presId="urn:microsoft.com/office/officeart/2005/8/layout/hProcess3"/>
    <dgm:cxn modelId="{8ABEAB92-4D90-4354-B66C-57F76364328E}" type="presParOf" srcId="{AC836B3D-3A4A-4A05-944F-5FE850AE3C3F}" destId="{EC995F7A-3922-4011-B553-0016824F4D9F}" srcOrd="0" destOrd="0" presId="urn:microsoft.com/office/officeart/2005/8/layout/hProcess3"/>
    <dgm:cxn modelId="{2FC81AA4-D57F-4905-8121-45A56CE8D516}" type="presParOf" srcId="{AC836B3D-3A4A-4A05-944F-5FE850AE3C3F}" destId="{6E5D042B-75EA-44F9-9078-351EE34D74D3}" srcOrd="1" destOrd="0" presId="urn:microsoft.com/office/officeart/2005/8/layout/hProcess3"/>
    <dgm:cxn modelId="{2D1A3B95-235E-4713-967A-9A69D09B66E1}" type="presParOf" srcId="{6E5D042B-75EA-44F9-9078-351EE34D74D3}" destId="{340E2D80-EEDD-4C52-A247-CC5D13E7A213}" srcOrd="0" destOrd="0" presId="urn:microsoft.com/office/officeart/2005/8/layout/hProcess3"/>
    <dgm:cxn modelId="{0321B93F-D5E5-4E6D-994E-F4C1FDE57DCF}" type="presParOf" srcId="{6E5D042B-75EA-44F9-9078-351EE34D74D3}" destId="{E2E2EDD8-B9EC-427B-975D-6160BD8883D4}" srcOrd="1" destOrd="0" presId="urn:microsoft.com/office/officeart/2005/8/layout/hProcess3"/>
    <dgm:cxn modelId="{1DA67930-B388-407B-87D2-181BC967F05B}" type="presParOf" srcId="{6E5D042B-75EA-44F9-9078-351EE34D74D3}" destId="{8CDAD2D5-2688-473B-93C5-074AB298ACF6}" srcOrd="2" destOrd="0" presId="urn:microsoft.com/office/officeart/2005/8/layout/hProcess3"/>
    <dgm:cxn modelId="{133033F3-23D8-4F10-97FF-2D3880E48600}" type="presParOf" srcId="{6E5D042B-75EA-44F9-9078-351EE34D74D3}" destId="{402E189C-8963-4F15-9D43-33A431D8EF80}" srcOrd="3" destOrd="0" presId="urn:microsoft.com/office/officeart/2005/8/layout/hProcess3"/>
    <dgm:cxn modelId="{077B30BB-10ED-4A2A-8597-A30A4E5ADDD3}" type="presParOf" srcId="{AC836B3D-3A4A-4A05-944F-5FE850AE3C3F}" destId="{168F4401-5A96-4801-B93C-3014517F9A03}" srcOrd="2" destOrd="0" presId="urn:microsoft.com/office/officeart/2005/8/layout/hProcess3"/>
    <dgm:cxn modelId="{C6D60BC4-C150-4C50-BB20-94A78DEF026B}" type="presParOf" srcId="{AC836B3D-3A4A-4A05-944F-5FE850AE3C3F}" destId="{9393D620-CA0C-4778-BA5B-FD6ADCD2CEA8}" srcOrd="3" destOrd="0" presId="urn:microsoft.com/office/officeart/2005/8/layout/hProcess3"/>
    <dgm:cxn modelId="{861C598C-B949-43A0-ACBE-611CD4EEBF82}" type="presParOf" srcId="{AC836B3D-3A4A-4A05-944F-5FE850AE3C3F}" destId="{D4AA3591-E917-44AF-970A-0AAB4EB58367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7B39D81-D5E2-4F32-B639-1D7AF551D38E}" type="doc">
      <dgm:prSet loTypeId="urn:microsoft.com/office/officeart/2005/8/layout/hProcess3" loCatId="process" qsTypeId="urn:microsoft.com/office/officeart/2005/8/quickstyle/3d3#4" qsCatId="3D" csTypeId="urn:microsoft.com/office/officeart/2005/8/colors/accent3_2#4" csCatId="accent3" phldr="1"/>
      <dgm:spPr/>
    </dgm:pt>
    <dgm:pt modelId="{E58F9B88-7CFD-4097-BF86-D0CF2AD8E8A7}">
      <dgm:prSet phldrT="[Text]" custT="1"/>
      <dgm:spPr/>
      <dgm:t>
        <a:bodyPr/>
        <a:lstStyle/>
        <a:p>
          <a:r>
            <a:rPr lang="en-US" sz="800" dirty="0"/>
            <a:t>Title in Title case, centered, boldface in the </a:t>
          </a:r>
          <a:r>
            <a:rPr lang="en-US" sz="800" b="0" i="0" dirty="0"/>
            <a:t>upper half of the page on no more than two lines</a:t>
          </a:r>
          <a:r>
            <a:rPr lang="en-US" sz="800" dirty="0"/>
            <a:t>.</a:t>
          </a:r>
        </a:p>
      </dgm:t>
    </dgm:pt>
    <dgm:pt modelId="{61020013-3F6D-42E1-A3D8-93802E08D041}" type="parTrans" cxnId="{9E0F7CB0-3357-43DD-87B7-9C36F7DB4056}">
      <dgm:prSet/>
      <dgm:spPr/>
      <dgm:t>
        <a:bodyPr/>
        <a:lstStyle/>
        <a:p>
          <a:endParaRPr lang="en-US"/>
        </a:p>
      </dgm:t>
    </dgm:pt>
    <dgm:pt modelId="{EB369AE1-71DB-4A4E-8B71-B8C24B8E05E4}" type="sibTrans" cxnId="{9E0F7CB0-3357-43DD-87B7-9C36F7DB4056}">
      <dgm:prSet/>
      <dgm:spPr/>
      <dgm:t>
        <a:bodyPr/>
        <a:lstStyle/>
        <a:p>
          <a:endParaRPr lang="en-US"/>
        </a:p>
      </dgm:t>
    </dgm:pt>
    <dgm:pt modelId="{A697D9F0-20CE-43E9-9BE2-C63967B772FB}" type="pres">
      <dgm:prSet presAssocID="{77B39D81-D5E2-4F32-B639-1D7AF551D38E}" presName="Name0" presStyleCnt="0">
        <dgm:presLayoutVars>
          <dgm:dir/>
          <dgm:animLvl val="lvl"/>
          <dgm:resizeHandles val="exact"/>
        </dgm:presLayoutVars>
      </dgm:prSet>
      <dgm:spPr/>
    </dgm:pt>
    <dgm:pt modelId="{0AED660A-6939-4543-AFE2-5038D590C0BC}" type="pres">
      <dgm:prSet presAssocID="{77B39D81-D5E2-4F32-B639-1D7AF551D38E}" presName="dummy" presStyleCnt="0"/>
      <dgm:spPr/>
    </dgm:pt>
    <dgm:pt modelId="{AC836B3D-3A4A-4A05-944F-5FE850AE3C3F}" type="pres">
      <dgm:prSet presAssocID="{77B39D81-D5E2-4F32-B639-1D7AF551D38E}" presName="linH" presStyleCnt="0"/>
      <dgm:spPr/>
    </dgm:pt>
    <dgm:pt modelId="{EC995F7A-3922-4011-B553-0016824F4D9F}" type="pres">
      <dgm:prSet presAssocID="{77B39D81-D5E2-4F32-B639-1D7AF551D38E}" presName="padding1" presStyleCnt="0"/>
      <dgm:spPr/>
    </dgm:pt>
    <dgm:pt modelId="{6E5D042B-75EA-44F9-9078-351EE34D74D3}" type="pres">
      <dgm:prSet presAssocID="{E58F9B88-7CFD-4097-BF86-D0CF2AD8E8A7}" presName="linV" presStyleCnt="0"/>
      <dgm:spPr/>
    </dgm:pt>
    <dgm:pt modelId="{340E2D80-EEDD-4C52-A247-CC5D13E7A213}" type="pres">
      <dgm:prSet presAssocID="{E58F9B88-7CFD-4097-BF86-D0CF2AD8E8A7}" presName="spVertical1" presStyleCnt="0"/>
      <dgm:spPr/>
    </dgm:pt>
    <dgm:pt modelId="{E2E2EDD8-B9EC-427B-975D-6160BD8883D4}" type="pres">
      <dgm:prSet presAssocID="{E58F9B88-7CFD-4097-BF86-D0CF2AD8E8A7}" presName="parTx" presStyleLbl="revTx" presStyleIdx="0" presStyleCnt="1" custScaleX="217143" custScaleY="321906" custLinFactNeighborX="-3345" custLinFactNeighborY="28588">
        <dgm:presLayoutVars>
          <dgm:chMax val="0"/>
          <dgm:chPref val="0"/>
          <dgm:bulletEnabled val="1"/>
        </dgm:presLayoutVars>
      </dgm:prSet>
      <dgm:spPr/>
    </dgm:pt>
    <dgm:pt modelId="{8CDAD2D5-2688-473B-93C5-074AB298ACF6}" type="pres">
      <dgm:prSet presAssocID="{E58F9B88-7CFD-4097-BF86-D0CF2AD8E8A7}" presName="spVertical2" presStyleCnt="0"/>
      <dgm:spPr/>
    </dgm:pt>
    <dgm:pt modelId="{402E189C-8963-4F15-9D43-33A431D8EF80}" type="pres">
      <dgm:prSet presAssocID="{E58F9B88-7CFD-4097-BF86-D0CF2AD8E8A7}" presName="spVertical3" presStyleCnt="0"/>
      <dgm:spPr/>
    </dgm:pt>
    <dgm:pt modelId="{168F4401-5A96-4801-B93C-3014517F9A03}" type="pres">
      <dgm:prSet presAssocID="{77B39D81-D5E2-4F32-B639-1D7AF551D38E}" presName="padding2" presStyleCnt="0"/>
      <dgm:spPr/>
    </dgm:pt>
    <dgm:pt modelId="{9393D620-CA0C-4778-BA5B-FD6ADCD2CEA8}" type="pres">
      <dgm:prSet presAssocID="{77B39D81-D5E2-4F32-B639-1D7AF551D38E}" presName="negArrow" presStyleCnt="0"/>
      <dgm:spPr/>
    </dgm:pt>
    <dgm:pt modelId="{D4AA3591-E917-44AF-970A-0AAB4EB58367}" type="pres">
      <dgm:prSet presAssocID="{77B39D81-D5E2-4F32-B639-1D7AF551D38E}" presName="backgroundArrow" presStyleLbl="node1" presStyleIdx="0" presStyleCnt="1" custScaleX="4744" custScaleY="168150" custLinFactX="-335" custLinFactNeighborX="-100000" custLinFactNeighborY="-44136"/>
      <dgm:spPr/>
    </dgm:pt>
  </dgm:ptLst>
  <dgm:cxnLst>
    <dgm:cxn modelId="{B2A0A158-E935-44F8-BB58-A5888E215EB7}" type="presOf" srcId="{E58F9B88-7CFD-4097-BF86-D0CF2AD8E8A7}" destId="{E2E2EDD8-B9EC-427B-975D-6160BD8883D4}" srcOrd="0" destOrd="0" presId="urn:microsoft.com/office/officeart/2005/8/layout/hProcess3"/>
    <dgm:cxn modelId="{662EF2AB-D2C8-4311-82AC-9907F3039C9B}" type="presOf" srcId="{77B39D81-D5E2-4F32-B639-1D7AF551D38E}" destId="{A697D9F0-20CE-43E9-9BE2-C63967B772FB}" srcOrd="0" destOrd="0" presId="urn:microsoft.com/office/officeart/2005/8/layout/hProcess3"/>
    <dgm:cxn modelId="{9E0F7CB0-3357-43DD-87B7-9C36F7DB4056}" srcId="{77B39D81-D5E2-4F32-B639-1D7AF551D38E}" destId="{E58F9B88-7CFD-4097-BF86-D0CF2AD8E8A7}" srcOrd="0" destOrd="0" parTransId="{61020013-3F6D-42E1-A3D8-93802E08D041}" sibTransId="{EB369AE1-71DB-4A4E-8B71-B8C24B8E05E4}"/>
    <dgm:cxn modelId="{7BBDA141-9ED3-43AB-9212-BF25C2C60FA2}" type="presParOf" srcId="{A697D9F0-20CE-43E9-9BE2-C63967B772FB}" destId="{0AED660A-6939-4543-AFE2-5038D590C0BC}" srcOrd="0" destOrd="0" presId="urn:microsoft.com/office/officeart/2005/8/layout/hProcess3"/>
    <dgm:cxn modelId="{0F9460D4-C85D-41CE-9464-565514D53A59}" type="presParOf" srcId="{A697D9F0-20CE-43E9-9BE2-C63967B772FB}" destId="{AC836B3D-3A4A-4A05-944F-5FE850AE3C3F}" srcOrd="1" destOrd="0" presId="urn:microsoft.com/office/officeart/2005/8/layout/hProcess3"/>
    <dgm:cxn modelId="{8ABEAB92-4D90-4354-B66C-57F76364328E}" type="presParOf" srcId="{AC836B3D-3A4A-4A05-944F-5FE850AE3C3F}" destId="{EC995F7A-3922-4011-B553-0016824F4D9F}" srcOrd="0" destOrd="0" presId="urn:microsoft.com/office/officeart/2005/8/layout/hProcess3"/>
    <dgm:cxn modelId="{2FC81AA4-D57F-4905-8121-45A56CE8D516}" type="presParOf" srcId="{AC836B3D-3A4A-4A05-944F-5FE850AE3C3F}" destId="{6E5D042B-75EA-44F9-9078-351EE34D74D3}" srcOrd="1" destOrd="0" presId="urn:microsoft.com/office/officeart/2005/8/layout/hProcess3"/>
    <dgm:cxn modelId="{2D1A3B95-235E-4713-967A-9A69D09B66E1}" type="presParOf" srcId="{6E5D042B-75EA-44F9-9078-351EE34D74D3}" destId="{340E2D80-EEDD-4C52-A247-CC5D13E7A213}" srcOrd="0" destOrd="0" presId="urn:microsoft.com/office/officeart/2005/8/layout/hProcess3"/>
    <dgm:cxn modelId="{0321B93F-D5E5-4E6D-994E-F4C1FDE57DCF}" type="presParOf" srcId="{6E5D042B-75EA-44F9-9078-351EE34D74D3}" destId="{E2E2EDD8-B9EC-427B-975D-6160BD8883D4}" srcOrd="1" destOrd="0" presId="urn:microsoft.com/office/officeart/2005/8/layout/hProcess3"/>
    <dgm:cxn modelId="{1DA67930-B388-407B-87D2-181BC967F05B}" type="presParOf" srcId="{6E5D042B-75EA-44F9-9078-351EE34D74D3}" destId="{8CDAD2D5-2688-473B-93C5-074AB298ACF6}" srcOrd="2" destOrd="0" presId="urn:microsoft.com/office/officeart/2005/8/layout/hProcess3"/>
    <dgm:cxn modelId="{133033F3-23D8-4F10-97FF-2D3880E48600}" type="presParOf" srcId="{6E5D042B-75EA-44F9-9078-351EE34D74D3}" destId="{402E189C-8963-4F15-9D43-33A431D8EF80}" srcOrd="3" destOrd="0" presId="urn:microsoft.com/office/officeart/2005/8/layout/hProcess3"/>
    <dgm:cxn modelId="{077B30BB-10ED-4A2A-8597-A30A4E5ADDD3}" type="presParOf" srcId="{AC836B3D-3A4A-4A05-944F-5FE850AE3C3F}" destId="{168F4401-5A96-4801-B93C-3014517F9A03}" srcOrd="2" destOrd="0" presId="urn:microsoft.com/office/officeart/2005/8/layout/hProcess3"/>
    <dgm:cxn modelId="{C6D60BC4-C150-4C50-BB20-94A78DEF026B}" type="presParOf" srcId="{AC836B3D-3A4A-4A05-944F-5FE850AE3C3F}" destId="{9393D620-CA0C-4778-BA5B-FD6ADCD2CEA8}" srcOrd="3" destOrd="0" presId="urn:microsoft.com/office/officeart/2005/8/layout/hProcess3"/>
    <dgm:cxn modelId="{861C598C-B949-43A0-ACBE-611CD4EEBF82}" type="presParOf" srcId="{AC836B3D-3A4A-4A05-944F-5FE850AE3C3F}" destId="{D4AA3591-E917-44AF-970A-0AAB4EB58367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7B39D81-D5E2-4F32-B639-1D7AF551D38E}" type="doc">
      <dgm:prSet loTypeId="urn:microsoft.com/office/officeart/2005/8/layout/hProcess3" loCatId="process" qsTypeId="urn:microsoft.com/office/officeart/2005/8/quickstyle/3d3#5" qsCatId="3D" csTypeId="urn:microsoft.com/office/officeart/2005/8/colors/accent3_2#5" csCatId="accent3" phldr="1"/>
      <dgm:spPr/>
    </dgm:pt>
    <dgm:pt modelId="{E58F9B88-7CFD-4097-BF86-D0CF2AD8E8A7}">
      <dgm:prSet phldrT="[Text]" custT="1"/>
      <dgm:spPr/>
      <dgm:t>
        <a:bodyPr/>
        <a:lstStyle/>
        <a:p>
          <a:r>
            <a:rPr lang="en-US" sz="800" dirty="0"/>
            <a:t>Running head appears on all pages. Flush left in all caps. No more than 50 char</a:t>
          </a:r>
        </a:p>
      </dgm:t>
    </dgm:pt>
    <dgm:pt modelId="{61020013-3F6D-42E1-A3D8-93802E08D041}" type="parTrans" cxnId="{9E0F7CB0-3357-43DD-87B7-9C36F7DB4056}">
      <dgm:prSet/>
      <dgm:spPr/>
      <dgm:t>
        <a:bodyPr/>
        <a:lstStyle/>
        <a:p>
          <a:endParaRPr lang="en-US"/>
        </a:p>
      </dgm:t>
    </dgm:pt>
    <dgm:pt modelId="{EB369AE1-71DB-4A4E-8B71-B8C24B8E05E4}" type="sibTrans" cxnId="{9E0F7CB0-3357-43DD-87B7-9C36F7DB4056}">
      <dgm:prSet/>
      <dgm:spPr/>
      <dgm:t>
        <a:bodyPr/>
        <a:lstStyle/>
        <a:p>
          <a:endParaRPr lang="en-US"/>
        </a:p>
      </dgm:t>
    </dgm:pt>
    <dgm:pt modelId="{A697D9F0-20CE-43E9-9BE2-C63967B772FB}" type="pres">
      <dgm:prSet presAssocID="{77B39D81-D5E2-4F32-B639-1D7AF551D38E}" presName="Name0" presStyleCnt="0">
        <dgm:presLayoutVars>
          <dgm:dir/>
          <dgm:animLvl val="lvl"/>
          <dgm:resizeHandles val="exact"/>
        </dgm:presLayoutVars>
      </dgm:prSet>
      <dgm:spPr/>
    </dgm:pt>
    <dgm:pt modelId="{0AED660A-6939-4543-AFE2-5038D590C0BC}" type="pres">
      <dgm:prSet presAssocID="{77B39D81-D5E2-4F32-B639-1D7AF551D38E}" presName="dummy" presStyleCnt="0"/>
      <dgm:spPr/>
    </dgm:pt>
    <dgm:pt modelId="{AC836B3D-3A4A-4A05-944F-5FE850AE3C3F}" type="pres">
      <dgm:prSet presAssocID="{77B39D81-D5E2-4F32-B639-1D7AF551D38E}" presName="linH" presStyleCnt="0"/>
      <dgm:spPr/>
    </dgm:pt>
    <dgm:pt modelId="{EC995F7A-3922-4011-B553-0016824F4D9F}" type="pres">
      <dgm:prSet presAssocID="{77B39D81-D5E2-4F32-B639-1D7AF551D38E}" presName="padding1" presStyleCnt="0"/>
      <dgm:spPr/>
    </dgm:pt>
    <dgm:pt modelId="{6E5D042B-75EA-44F9-9078-351EE34D74D3}" type="pres">
      <dgm:prSet presAssocID="{E58F9B88-7CFD-4097-BF86-D0CF2AD8E8A7}" presName="linV" presStyleCnt="0"/>
      <dgm:spPr/>
    </dgm:pt>
    <dgm:pt modelId="{340E2D80-EEDD-4C52-A247-CC5D13E7A213}" type="pres">
      <dgm:prSet presAssocID="{E58F9B88-7CFD-4097-BF86-D0CF2AD8E8A7}" presName="spVertical1" presStyleCnt="0"/>
      <dgm:spPr/>
    </dgm:pt>
    <dgm:pt modelId="{E2E2EDD8-B9EC-427B-975D-6160BD8883D4}" type="pres">
      <dgm:prSet presAssocID="{E58F9B88-7CFD-4097-BF86-D0CF2AD8E8A7}" presName="parTx" presStyleLbl="revTx" presStyleIdx="0" presStyleCnt="1" custScaleX="265460" custScaleY="288984">
        <dgm:presLayoutVars>
          <dgm:chMax val="0"/>
          <dgm:chPref val="0"/>
          <dgm:bulletEnabled val="1"/>
        </dgm:presLayoutVars>
      </dgm:prSet>
      <dgm:spPr/>
    </dgm:pt>
    <dgm:pt modelId="{8CDAD2D5-2688-473B-93C5-074AB298ACF6}" type="pres">
      <dgm:prSet presAssocID="{E58F9B88-7CFD-4097-BF86-D0CF2AD8E8A7}" presName="spVertical2" presStyleCnt="0"/>
      <dgm:spPr/>
    </dgm:pt>
    <dgm:pt modelId="{402E189C-8963-4F15-9D43-33A431D8EF80}" type="pres">
      <dgm:prSet presAssocID="{E58F9B88-7CFD-4097-BF86-D0CF2AD8E8A7}" presName="spVertical3" presStyleCnt="0"/>
      <dgm:spPr/>
    </dgm:pt>
    <dgm:pt modelId="{168F4401-5A96-4801-B93C-3014517F9A03}" type="pres">
      <dgm:prSet presAssocID="{77B39D81-D5E2-4F32-B639-1D7AF551D38E}" presName="padding2" presStyleCnt="0"/>
      <dgm:spPr/>
    </dgm:pt>
    <dgm:pt modelId="{9393D620-CA0C-4778-BA5B-FD6ADCD2CEA8}" type="pres">
      <dgm:prSet presAssocID="{77B39D81-D5E2-4F32-B639-1D7AF551D38E}" presName="negArrow" presStyleCnt="0"/>
      <dgm:spPr/>
    </dgm:pt>
    <dgm:pt modelId="{D4AA3591-E917-44AF-970A-0AAB4EB58367}" type="pres">
      <dgm:prSet presAssocID="{77B39D81-D5E2-4F32-B639-1D7AF551D38E}" presName="backgroundArrow" presStyleLbl="node1" presStyleIdx="0" presStyleCnt="1" custScaleX="4744" custScaleY="168150" custLinFactNeighborX="24868" custLinFactNeighborY="76950"/>
      <dgm:spPr/>
    </dgm:pt>
  </dgm:ptLst>
  <dgm:cxnLst>
    <dgm:cxn modelId="{7843DC38-E621-4D57-B737-927EE52426C3}" type="presOf" srcId="{E58F9B88-7CFD-4097-BF86-D0CF2AD8E8A7}" destId="{E2E2EDD8-B9EC-427B-975D-6160BD8883D4}" srcOrd="0" destOrd="0" presId="urn:microsoft.com/office/officeart/2005/8/layout/hProcess3"/>
    <dgm:cxn modelId="{9E0F7CB0-3357-43DD-87B7-9C36F7DB4056}" srcId="{77B39D81-D5E2-4F32-B639-1D7AF551D38E}" destId="{E58F9B88-7CFD-4097-BF86-D0CF2AD8E8A7}" srcOrd="0" destOrd="0" parTransId="{61020013-3F6D-42E1-A3D8-93802E08D041}" sibTransId="{EB369AE1-71DB-4A4E-8B71-B8C24B8E05E4}"/>
    <dgm:cxn modelId="{8A43B4B7-282A-44C2-9C60-9F3793D8D915}" type="presOf" srcId="{77B39D81-D5E2-4F32-B639-1D7AF551D38E}" destId="{A697D9F0-20CE-43E9-9BE2-C63967B772FB}" srcOrd="0" destOrd="0" presId="urn:microsoft.com/office/officeart/2005/8/layout/hProcess3"/>
    <dgm:cxn modelId="{4CE9AAE8-6387-4216-85C1-6C675740135D}" type="presParOf" srcId="{A697D9F0-20CE-43E9-9BE2-C63967B772FB}" destId="{0AED660A-6939-4543-AFE2-5038D590C0BC}" srcOrd="0" destOrd="0" presId="urn:microsoft.com/office/officeart/2005/8/layout/hProcess3"/>
    <dgm:cxn modelId="{942FA961-F36B-4662-9D24-8EEB8FE5A6E2}" type="presParOf" srcId="{A697D9F0-20CE-43E9-9BE2-C63967B772FB}" destId="{AC836B3D-3A4A-4A05-944F-5FE850AE3C3F}" srcOrd="1" destOrd="0" presId="urn:microsoft.com/office/officeart/2005/8/layout/hProcess3"/>
    <dgm:cxn modelId="{F3FF1CDD-526C-45C7-8FEE-D6BD4D5A67E6}" type="presParOf" srcId="{AC836B3D-3A4A-4A05-944F-5FE850AE3C3F}" destId="{EC995F7A-3922-4011-B553-0016824F4D9F}" srcOrd="0" destOrd="0" presId="urn:microsoft.com/office/officeart/2005/8/layout/hProcess3"/>
    <dgm:cxn modelId="{1A154A5F-DA7E-4038-9062-DE310EEA75DA}" type="presParOf" srcId="{AC836B3D-3A4A-4A05-944F-5FE850AE3C3F}" destId="{6E5D042B-75EA-44F9-9078-351EE34D74D3}" srcOrd="1" destOrd="0" presId="urn:microsoft.com/office/officeart/2005/8/layout/hProcess3"/>
    <dgm:cxn modelId="{2004CFA4-9FC4-4CF7-905D-8B5DD955073F}" type="presParOf" srcId="{6E5D042B-75EA-44F9-9078-351EE34D74D3}" destId="{340E2D80-EEDD-4C52-A247-CC5D13E7A213}" srcOrd="0" destOrd="0" presId="urn:microsoft.com/office/officeart/2005/8/layout/hProcess3"/>
    <dgm:cxn modelId="{A59A3BCB-3FB3-4FBE-934B-24AE73A457EB}" type="presParOf" srcId="{6E5D042B-75EA-44F9-9078-351EE34D74D3}" destId="{E2E2EDD8-B9EC-427B-975D-6160BD8883D4}" srcOrd="1" destOrd="0" presId="urn:microsoft.com/office/officeart/2005/8/layout/hProcess3"/>
    <dgm:cxn modelId="{1556C66C-D28E-4CBF-A73E-34C23492E485}" type="presParOf" srcId="{6E5D042B-75EA-44F9-9078-351EE34D74D3}" destId="{8CDAD2D5-2688-473B-93C5-074AB298ACF6}" srcOrd="2" destOrd="0" presId="urn:microsoft.com/office/officeart/2005/8/layout/hProcess3"/>
    <dgm:cxn modelId="{B57EC230-6E3B-4F1C-AB92-ABAAAA99DC2D}" type="presParOf" srcId="{6E5D042B-75EA-44F9-9078-351EE34D74D3}" destId="{402E189C-8963-4F15-9D43-33A431D8EF80}" srcOrd="3" destOrd="0" presId="urn:microsoft.com/office/officeart/2005/8/layout/hProcess3"/>
    <dgm:cxn modelId="{885CB179-697B-433A-9D11-EEE6BD0AAF3E}" type="presParOf" srcId="{AC836B3D-3A4A-4A05-944F-5FE850AE3C3F}" destId="{168F4401-5A96-4801-B93C-3014517F9A03}" srcOrd="2" destOrd="0" presId="urn:microsoft.com/office/officeart/2005/8/layout/hProcess3"/>
    <dgm:cxn modelId="{8336F400-A39D-4B50-B551-A121F017EDDA}" type="presParOf" srcId="{AC836B3D-3A4A-4A05-944F-5FE850AE3C3F}" destId="{9393D620-CA0C-4778-BA5B-FD6ADCD2CEA8}" srcOrd="3" destOrd="0" presId="urn:microsoft.com/office/officeart/2005/8/layout/hProcess3"/>
    <dgm:cxn modelId="{CCD48A3B-A8AF-4F82-8402-B2804CA0D9F1}" type="presParOf" srcId="{AC836B3D-3A4A-4A05-944F-5FE850AE3C3F}" destId="{D4AA3591-E917-44AF-970A-0AAB4EB58367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2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7B39D81-D5E2-4F32-B639-1D7AF551D38E}" type="doc">
      <dgm:prSet loTypeId="urn:microsoft.com/office/officeart/2005/8/layout/hProcess3" loCatId="process" qsTypeId="urn:microsoft.com/office/officeart/2005/8/quickstyle/3d3#6" qsCatId="3D" csTypeId="urn:microsoft.com/office/officeart/2005/8/colors/accent3_2#6" csCatId="accent3" phldr="1"/>
      <dgm:spPr/>
    </dgm:pt>
    <dgm:pt modelId="{E58F9B88-7CFD-4097-BF86-D0CF2AD8E8A7}">
      <dgm:prSet phldrT="[Text]" custT="1"/>
      <dgm:spPr/>
      <dgm:t>
        <a:bodyPr/>
        <a:lstStyle/>
        <a:p>
          <a:r>
            <a:rPr lang="en-US" sz="800" dirty="0"/>
            <a:t>Page numbers on all pages. Flush right.</a:t>
          </a:r>
        </a:p>
      </dgm:t>
    </dgm:pt>
    <dgm:pt modelId="{61020013-3F6D-42E1-A3D8-93802E08D041}" type="parTrans" cxnId="{9E0F7CB0-3357-43DD-87B7-9C36F7DB4056}">
      <dgm:prSet/>
      <dgm:spPr/>
      <dgm:t>
        <a:bodyPr/>
        <a:lstStyle/>
        <a:p>
          <a:endParaRPr lang="en-US"/>
        </a:p>
      </dgm:t>
    </dgm:pt>
    <dgm:pt modelId="{EB369AE1-71DB-4A4E-8B71-B8C24B8E05E4}" type="sibTrans" cxnId="{9E0F7CB0-3357-43DD-87B7-9C36F7DB4056}">
      <dgm:prSet/>
      <dgm:spPr/>
      <dgm:t>
        <a:bodyPr/>
        <a:lstStyle/>
        <a:p>
          <a:endParaRPr lang="en-US"/>
        </a:p>
      </dgm:t>
    </dgm:pt>
    <dgm:pt modelId="{A697D9F0-20CE-43E9-9BE2-C63967B772FB}" type="pres">
      <dgm:prSet presAssocID="{77B39D81-D5E2-4F32-B639-1D7AF551D38E}" presName="Name0" presStyleCnt="0">
        <dgm:presLayoutVars>
          <dgm:dir/>
          <dgm:animLvl val="lvl"/>
          <dgm:resizeHandles val="exact"/>
        </dgm:presLayoutVars>
      </dgm:prSet>
      <dgm:spPr/>
    </dgm:pt>
    <dgm:pt modelId="{0AED660A-6939-4543-AFE2-5038D590C0BC}" type="pres">
      <dgm:prSet presAssocID="{77B39D81-D5E2-4F32-B639-1D7AF551D38E}" presName="dummy" presStyleCnt="0"/>
      <dgm:spPr/>
    </dgm:pt>
    <dgm:pt modelId="{AC836B3D-3A4A-4A05-944F-5FE850AE3C3F}" type="pres">
      <dgm:prSet presAssocID="{77B39D81-D5E2-4F32-B639-1D7AF551D38E}" presName="linH" presStyleCnt="0"/>
      <dgm:spPr/>
    </dgm:pt>
    <dgm:pt modelId="{EC995F7A-3922-4011-B553-0016824F4D9F}" type="pres">
      <dgm:prSet presAssocID="{77B39D81-D5E2-4F32-B639-1D7AF551D38E}" presName="padding1" presStyleCnt="0"/>
      <dgm:spPr/>
    </dgm:pt>
    <dgm:pt modelId="{6E5D042B-75EA-44F9-9078-351EE34D74D3}" type="pres">
      <dgm:prSet presAssocID="{E58F9B88-7CFD-4097-BF86-D0CF2AD8E8A7}" presName="linV" presStyleCnt="0"/>
      <dgm:spPr/>
    </dgm:pt>
    <dgm:pt modelId="{340E2D80-EEDD-4C52-A247-CC5D13E7A213}" type="pres">
      <dgm:prSet presAssocID="{E58F9B88-7CFD-4097-BF86-D0CF2AD8E8A7}" presName="spVertical1" presStyleCnt="0"/>
      <dgm:spPr/>
    </dgm:pt>
    <dgm:pt modelId="{E2E2EDD8-B9EC-427B-975D-6160BD8883D4}" type="pres">
      <dgm:prSet presAssocID="{E58F9B88-7CFD-4097-BF86-D0CF2AD8E8A7}" presName="parTx" presStyleLbl="revTx" presStyleIdx="0" presStyleCnt="1" custScaleX="110472" custScaleY="201529" custLinFactNeighborX="12362" custLinFactNeighborY="5503">
        <dgm:presLayoutVars>
          <dgm:chMax val="0"/>
          <dgm:chPref val="0"/>
          <dgm:bulletEnabled val="1"/>
        </dgm:presLayoutVars>
      </dgm:prSet>
      <dgm:spPr/>
    </dgm:pt>
    <dgm:pt modelId="{8CDAD2D5-2688-473B-93C5-074AB298ACF6}" type="pres">
      <dgm:prSet presAssocID="{E58F9B88-7CFD-4097-BF86-D0CF2AD8E8A7}" presName="spVertical2" presStyleCnt="0"/>
      <dgm:spPr/>
    </dgm:pt>
    <dgm:pt modelId="{402E189C-8963-4F15-9D43-33A431D8EF80}" type="pres">
      <dgm:prSet presAssocID="{E58F9B88-7CFD-4097-BF86-D0CF2AD8E8A7}" presName="spVertical3" presStyleCnt="0"/>
      <dgm:spPr/>
    </dgm:pt>
    <dgm:pt modelId="{168F4401-5A96-4801-B93C-3014517F9A03}" type="pres">
      <dgm:prSet presAssocID="{77B39D81-D5E2-4F32-B639-1D7AF551D38E}" presName="padding2" presStyleCnt="0"/>
      <dgm:spPr/>
    </dgm:pt>
    <dgm:pt modelId="{9393D620-CA0C-4778-BA5B-FD6ADCD2CEA8}" type="pres">
      <dgm:prSet presAssocID="{77B39D81-D5E2-4F32-B639-1D7AF551D38E}" presName="negArrow" presStyleCnt="0"/>
      <dgm:spPr/>
    </dgm:pt>
    <dgm:pt modelId="{D4AA3591-E917-44AF-970A-0AAB4EB58367}" type="pres">
      <dgm:prSet presAssocID="{77B39D81-D5E2-4F32-B639-1D7AF551D38E}" presName="backgroundArrow" presStyleLbl="node1" presStyleIdx="0" presStyleCnt="1" custAng="10800000" custScaleX="4744" custScaleY="168150" custLinFactNeighborY="-5498"/>
      <dgm:spPr/>
    </dgm:pt>
  </dgm:ptLst>
  <dgm:cxnLst>
    <dgm:cxn modelId="{B2A0A158-E935-44F8-BB58-A5888E215EB7}" type="presOf" srcId="{E58F9B88-7CFD-4097-BF86-D0CF2AD8E8A7}" destId="{E2E2EDD8-B9EC-427B-975D-6160BD8883D4}" srcOrd="0" destOrd="0" presId="urn:microsoft.com/office/officeart/2005/8/layout/hProcess3"/>
    <dgm:cxn modelId="{662EF2AB-D2C8-4311-82AC-9907F3039C9B}" type="presOf" srcId="{77B39D81-D5E2-4F32-B639-1D7AF551D38E}" destId="{A697D9F0-20CE-43E9-9BE2-C63967B772FB}" srcOrd="0" destOrd="0" presId="urn:microsoft.com/office/officeart/2005/8/layout/hProcess3"/>
    <dgm:cxn modelId="{9E0F7CB0-3357-43DD-87B7-9C36F7DB4056}" srcId="{77B39D81-D5E2-4F32-B639-1D7AF551D38E}" destId="{E58F9B88-7CFD-4097-BF86-D0CF2AD8E8A7}" srcOrd="0" destOrd="0" parTransId="{61020013-3F6D-42E1-A3D8-93802E08D041}" sibTransId="{EB369AE1-71DB-4A4E-8B71-B8C24B8E05E4}"/>
    <dgm:cxn modelId="{7BBDA141-9ED3-43AB-9212-BF25C2C60FA2}" type="presParOf" srcId="{A697D9F0-20CE-43E9-9BE2-C63967B772FB}" destId="{0AED660A-6939-4543-AFE2-5038D590C0BC}" srcOrd="0" destOrd="0" presId="urn:microsoft.com/office/officeart/2005/8/layout/hProcess3"/>
    <dgm:cxn modelId="{0F9460D4-C85D-41CE-9464-565514D53A59}" type="presParOf" srcId="{A697D9F0-20CE-43E9-9BE2-C63967B772FB}" destId="{AC836B3D-3A4A-4A05-944F-5FE850AE3C3F}" srcOrd="1" destOrd="0" presId="urn:microsoft.com/office/officeart/2005/8/layout/hProcess3"/>
    <dgm:cxn modelId="{8ABEAB92-4D90-4354-B66C-57F76364328E}" type="presParOf" srcId="{AC836B3D-3A4A-4A05-944F-5FE850AE3C3F}" destId="{EC995F7A-3922-4011-B553-0016824F4D9F}" srcOrd="0" destOrd="0" presId="urn:microsoft.com/office/officeart/2005/8/layout/hProcess3"/>
    <dgm:cxn modelId="{2FC81AA4-D57F-4905-8121-45A56CE8D516}" type="presParOf" srcId="{AC836B3D-3A4A-4A05-944F-5FE850AE3C3F}" destId="{6E5D042B-75EA-44F9-9078-351EE34D74D3}" srcOrd="1" destOrd="0" presId="urn:microsoft.com/office/officeart/2005/8/layout/hProcess3"/>
    <dgm:cxn modelId="{2D1A3B95-235E-4713-967A-9A69D09B66E1}" type="presParOf" srcId="{6E5D042B-75EA-44F9-9078-351EE34D74D3}" destId="{340E2D80-EEDD-4C52-A247-CC5D13E7A213}" srcOrd="0" destOrd="0" presId="urn:microsoft.com/office/officeart/2005/8/layout/hProcess3"/>
    <dgm:cxn modelId="{0321B93F-D5E5-4E6D-994E-F4C1FDE57DCF}" type="presParOf" srcId="{6E5D042B-75EA-44F9-9078-351EE34D74D3}" destId="{E2E2EDD8-B9EC-427B-975D-6160BD8883D4}" srcOrd="1" destOrd="0" presId="urn:microsoft.com/office/officeart/2005/8/layout/hProcess3"/>
    <dgm:cxn modelId="{1DA67930-B388-407B-87D2-181BC967F05B}" type="presParOf" srcId="{6E5D042B-75EA-44F9-9078-351EE34D74D3}" destId="{8CDAD2D5-2688-473B-93C5-074AB298ACF6}" srcOrd="2" destOrd="0" presId="urn:microsoft.com/office/officeart/2005/8/layout/hProcess3"/>
    <dgm:cxn modelId="{133033F3-23D8-4F10-97FF-2D3880E48600}" type="presParOf" srcId="{6E5D042B-75EA-44F9-9078-351EE34D74D3}" destId="{402E189C-8963-4F15-9D43-33A431D8EF80}" srcOrd="3" destOrd="0" presId="urn:microsoft.com/office/officeart/2005/8/layout/hProcess3"/>
    <dgm:cxn modelId="{077B30BB-10ED-4A2A-8597-A30A4E5ADDD3}" type="presParOf" srcId="{AC836B3D-3A4A-4A05-944F-5FE850AE3C3F}" destId="{168F4401-5A96-4801-B93C-3014517F9A03}" srcOrd="2" destOrd="0" presId="urn:microsoft.com/office/officeart/2005/8/layout/hProcess3"/>
    <dgm:cxn modelId="{C6D60BC4-C150-4C50-BB20-94A78DEF026B}" type="presParOf" srcId="{AC836B3D-3A4A-4A05-944F-5FE850AE3C3F}" destId="{9393D620-CA0C-4778-BA5B-FD6ADCD2CEA8}" srcOrd="3" destOrd="0" presId="urn:microsoft.com/office/officeart/2005/8/layout/hProcess3"/>
    <dgm:cxn modelId="{861C598C-B949-43A0-ACBE-611CD4EEBF82}" type="presParOf" srcId="{AC836B3D-3A4A-4A05-944F-5FE850AE3C3F}" destId="{D4AA3591-E917-44AF-970A-0AAB4EB58367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32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56CAD8D-F96F-4BB7-A663-2F94CDDAE9FF}" type="doc">
      <dgm:prSet loTypeId="urn:diagrams.loki3.com/BracketList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6D925396-C3FE-4D36-8CEB-A0647C0A059E}">
      <dgm:prSet phldrT="[Text]" custT="1"/>
      <dgm:spPr/>
      <dgm:t>
        <a:bodyPr/>
        <a:lstStyle/>
        <a:p>
          <a:r>
            <a:rPr lang="en-US" sz="1600" b="1" dirty="0">
              <a:solidFill>
                <a:srgbClr val="C00000"/>
              </a:solidFill>
            </a:rPr>
            <a:t>Future Verb Tense</a:t>
          </a:r>
        </a:p>
      </dgm:t>
    </dgm:pt>
    <dgm:pt modelId="{D1836BF7-C8AE-470F-A08D-B24D18BF288A}" type="parTrans" cxnId="{D6EFF828-6DE1-4599-A5D3-74615F385A77}">
      <dgm:prSet/>
      <dgm:spPr/>
      <dgm:t>
        <a:bodyPr/>
        <a:lstStyle/>
        <a:p>
          <a:endParaRPr lang="en-US"/>
        </a:p>
      </dgm:t>
    </dgm:pt>
    <dgm:pt modelId="{CCFD1A03-767F-492A-868B-E713F6E8FBA4}" type="sibTrans" cxnId="{D6EFF828-6DE1-4599-A5D3-74615F385A77}">
      <dgm:prSet/>
      <dgm:spPr/>
      <dgm:t>
        <a:bodyPr/>
        <a:lstStyle/>
        <a:p>
          <a:endParaRPr lang="en-US"/>
        </a:p>
      </dgm:t>
    </dgm:pt>
    <dgm:pt modelId="{75AD5F33-E3CC-49D1-ADB8-9B3F217F50E7}">
      <dgm:prSet phldrT="[Text]"/>
      <dgm:spPr/>
      <dgm:t>
        <a:bodyPr/>
        <a:lstStyle/>
        <a:p>
          <a:r>
            <a:rPr lang="en-US" dirty="0"/>
            <a:t>Research Proposals</a:t>
          </a:r>
        </a:p>
      </dgm:t>
    </dgm:pt>
    <dgm:pt modelId="{88AF80A7-BAE4-4310-A1A6-27E0D1D908B8}" type="parTrans" cxnId="{06AA4EBF-EFDC-4EF9-AD6D-4CEE36E49C91}">
      <dgm:prSet/>
      <dgm:spPr/>
      <dgm:t>
        <a:bodyPr/>
        <a:lstStyle/>
        <a:p>
          <a:endParaRPr lang="en-US"/>
        </a:p>
      </dgm:t>
    </dgm:pt>
    <dgm:pt modelId="{202264D3-EE76-4171-BC6E-AF6323ACA7E7}" type="sibTrans" cxnId="{06AA4EBF-EFDC-4EF9-AD6D-4CEE36E49C91}">
      <dgm:prSet/>
      <dgm:spPr/>
      <dgm:t>
        <a:bodyPr/>
        <a:lstStyle/>
        <a:p>
          <a:endParaRPr lang="en-US"/>
        </a:p>
      </dgm:t>
    </dgm:pt>
    <dgm:pt modelId="{23206315-C1C6-463C-9FCF-A92D5AF904D2}">
      <dgm:prSet phldrT="[Text]" custT="1"/>
      <dgm:spPr/>
      <dgm:t>
        <a:bodyPr/>
        <a:lstStyle/>
        <a:p>
          <a:r>
            <a:rPr lang="en-US" sz="1600" b="1" dirty="0">
              <a:solidFill>
                <a:srgbClr val="C00000"/>
              </a:solidFill>
            </a:rPr>
            <a:t>Past Verb Tense</a:t>
          </a:r>
          <a:endParaRPr lang="en-US" sz="1600" dirty="0"/>
        </a:p>
      </dgm:t>
    </dgm:pt>
    <dgm:pt modelId="{A8555114-A1AC-46F5-BCD9-82F961033C82}" type="parTrans" cxnId="{F63E1CC4-95E3-4731-B9ED-8AD060B00EA2}">
      <dgm:prSet/>
      <dgm:spPr/>
      <dgm:t>
        <a:bodyPr/>
        <a:lstStyle/>
        <a:p>
          <a:endParaRPr lang="en-US"/>
        </a:p>
      </dgm:t>
    </dgm:pt>
    <dgm:pt modelId="{228CCCBF-2DAA-4664-BE77-4CEF24D45701}" type="sibTrans" cxnId="{F63E1CC4-95E3-4731-B9ED-8AD060B00EA2}">
      <dgm:prSet/>
      <dgm:spPr/>
      <dgm:t>
        <a:bodyPr/>
        <a:lstStyle/>
        <a:p>
          <a:endParaRPr lang="en-US"/>
        </a:p>
      </dgm:t>
    </dgm:pt>
    <dgm:pt modelId="{0AEAD542-2334-44DE-B584-00CF32FF0005}">
      <dgm:prSet phldrT="[Text]"/>
      <dgm:spPr/>
      <dgm:t>
        <a:bodyPr/>
        <a:lstStyle/>
        <a:p>
          <a:r>
            <a:rPr lang="en-US" dirty="0"/>
            <a:t>Final Papers</a:t>
          </a:r>
        </a:p>
      </dgm:t>
    </dgm:pt>
    <dgm:pt modelId="{896B80B3-36AD-488C-AA4A-B6904B433EE0}" type="parTrans" cxnId="{7BA13C58-2C7D-479D-A7C2-6403A65FC904}">
      <dgm:prSet/>
      <dgm:spPr/>
      <dgm:t>
        <a:bodyPr/>
        <a:lstStyle/>
        <a:p>
          <a:endParaRPr lang="en-US"/>
        </a:p>
      </dgm:t>
    </dgm:pt>
    <dgm:pt modelId="{949CACFE-F856-43A7-81C9-9102C64F33F7}" type="sibTrans" cxnId="{7BA13C58-2C7D-479D-A7C2-6403A65FC904}">
      <dgm:prSet/>
      <dgm:spPr/>
      <dgm:t>
        <a:bodyPr/>
        <a:lstStyle/>
        <a:p>
          <a:endParaRPr lang="en-US"/>
        </a:p>
      </dgm:t>
    </dgm:pt>
    <dgm:pt modelId="{86DDE379-167B-4B1A-BBF5-8FC0A6BCF734}">
      <dgm:prSet phldrT="[Text]"/>
      <dgm:spPr/>
      <dgm:t>
        <a:bodyPr/>
        <a:lstStyle/>
        <a:p>
          <a:r>
            <a:rPr lang="en-US" dirty="0"/>
            <a:t>APA Paper #1: Stroop Effect Experiment</a:t>
          </a:r>
        </a:p>
      </dgm:t>
    </dgm:pt>
    <dgm:pt modelId="{0EBFF236-B514-4537-A0BF-C6AFA989BA91}" type="parTrans" cxnId="{D87E8292-9FC1-49C9-95F5-3AE4C6F57793}">
      <dgm:prSet/>
      <dgm:spPr/>
      <dgm:t>
        <a:bodyPr/>
        <a:lstStyle/>
        <a:p>
          <a:endParaRPr lang="en-US"/>
        </a:p>
      </dgm:t>
    </dgm:pt>
    <dgm:pt modelId="{81B89FC6-FCF1-49D7-B231-201FB2E796AE}" type="sibTrans" cxnId="{D87E8292-9FC1-49C9-95F5-3AE4C6F57793}">
      <dgm:prSet/>
      <dgm:spPr/>
      <dgm:t>
        <a:bodyPr/>
        <a:lstStyle/>
        <a:p>
          <a:endParaRPr lang="en-US"/>
        </a:p>
      </dgm:t>
    </dgm:pt>
    <dgm:pt modelId="{5FAEA69B-C81D-4EB2-B1AB-1C71FB321BD2}">
      <dgm:prSet phldrT="[Text]"/>
      <dgm:spPr/>
      <dgm:t>
        <a:bodyPr/>
        <a:lstStyle/>
        <a:p>
          <a:r>
            <a:rPr lang="en-US" dirty="0"/>
            <a:t>APA Research Proposal Paper #2A</a:t>
          </a:r>
        </a:p>
      </dgm:t>
    </dgm:pt>
    <dgm:pt modelId="{9AED4E5C-D468-4551-B90F-B9F9C944CC57}" type="parTrans" cxnId="{70F00AF9-B874-454F-99F7-BB14314F963E}">
      <dgm:prSet/>
      <dgm:spPr/>
      <dgm:t>
        <a:bodyPr/>
        <a:lstStyle/>
        <a:p>
          <a:endParaRPr lang="en-US"/>
        </a:p>
      </dgm:t>
    </dgm:pt>
    <dgm:pt modelId="{9DD46569-7719-458E-8A48-517FBEC63593}" type="sibTrans" cxnId="{70F00AF9-B874-454F-99F7-BB14314F963E}">
      <dgm:prSet/>
      <dgm:spPr/>
      <dgm:t>
        <a:bodyPr/>
        <a:lstStyle/>
        <a:p>
          <a:endParaRPr lang="en-US"/>
        </a:p>
      </dgm:t>
    </dgm:pt>
    <dgm:pt modelId="{A49B4E10-27A2-4986-8489-27557A51D99A}">
      <dgm:prSet phldrT="[Text]"/>
      <dgm:spPr/>
      <dgm:t>
        <a:bodyPr/>
        <a:lstStyle/>
        <a:p>
          <a:r>
            <a:rPr lang="en-US" dirty="0"/>
            <a:t>APA Research Proposal Paper #2B</a:t>
          </a:r>
        </a:p>
      </dgm:t>
    </dgm:pt>
    <dgm:pt modelId="{6A3DF31D-2A71-4BDC-84D7-FF6D3B223AFD}" type="parTrans" cxnId="{83665DFA-868F-4454-AFC8-644DC4EA7935}">
      <dgm:prSet/>
      <dgm:spPr/>
      <dgm:t>
        <a:bodyPr/>
        <a:lstStyle/>
        <a:p>
          <a:endParaRPr lang="en-US"/>
        </a:p>
      </dgm:t>
    </dgm:pt>
    <dgm:pt modelId="{4F04525C-9B8A-47F7-B484-13A608006B7E}" type="sibTrans" cxnId="{83665DFA-868F-4454-AFC8-644DC4EA7935}">
      <dgm:prSet/>
      <dgm:spPr/>
      <dgm:t>
        <a:bodyPr/>
        <a:lstStyle/>
        <a:p>
          <a:endParaRPr lang="en-US"/>
        </a:p>
      </dgm:t>
    </dgm:pt>
    <dgm:pt modelId="{C3C98EB3-7790-43E5-9DC7-C0BABDEAEF30}" type="pres">
      <dgm:prSet presAssocID="{D56CAD8D-F96F-4BB7-A663-2F94CDDAE9FF}" presName="Name0" presStyleCnt="0">
        <dgm:presLayoutVars>
          <dgm:dir/>
          <dgm:animLvl val="lvl"/>
          <dgm:resizeHandles val="exact"/>
        </dgm:presLayoutVars>
      </dgm:prSet>
      <dgm:spPr/>
    </dgm:pt>
    <dgm:pt modelId="{7F839323-F360-4205-926A-AEC0FACCD82A}" type="pres">
      <dgm:prSet presAssocID="{6D925396-C3FE-4D36-8CEB-A0647C0A059E}" presName="linNode" presStyleCnt="0"/>
      <dgm:spPr/>
    </dgm:pt>
    <dgm:pt modelId="{91038CA0-08A2-498D-8095-705CC63F9B39}" type="pres">
      <dgm:prSet presAssocID="{6D925396-C3FE-4D36-8CEB-A0647C0A059E}" presName="parTx" presStyleLbl="revTx" presStyleIdx="0" presStyleCnt="2">
        <dgm:presLayoutVars>
          <dgm:chMax val="1"/>
          <dgm:bulletEnabled val="1"/>
        </dgm:presLayoutVars>
      </dgm:prSet>
      <dgm:spPr/>
    </dgm:pt>
    <dgm:pt modelId="{BB301E8A-EB04-436E-81CC-DF5A0529A0DD}" type="pres">
      <dgm:prSet presAssocID="{6D925396-C3FE-4D36-8CEB-A0647C0A059E}" presName="bracket" presStyleLbl="parChTrans1D1" presStyleIdx="0" presStyleCnt="2"/>
      <dgm:spPr/>
    </dgm:pt>
    <dgm:pt modelId="{047FC352-B725-41AA-BBA2-358D37107066}" type="pres">
      <dgm:prSet presAssocID="{6D925396-C3FE-4D36-8CEB-A0647C0A059E}" presName="spH" presStyleCnt="0"/>
      <dgm:spPr/>
    </dgm:pt>
    <dgm:pt modelId="{1818FAFA-6BAE-4DDF-BDCA-824AFC30EBE1}" type="pres">
      <dgm:prSet presAssocID="{6D925396-C3FE-4D36-8CEB-A0647C0A059E}" presName="desTx" presStyleLbl="node1" presStyleIdx="0" presStyleCnt="2" custScaleX="64346">
        <dgm:presLayoutVars>
          <dgm:bulletEnabled val="1"/>
        </dgm:presLayoutVars>
      </dgm:prSet>
      <dgm:spPr/>
    </dgm:pt>
    <dgm:pt modelId="{CEA37B7C-2346-4DFC-99D7-527CF5E9E13C}" type="pres">
      <dgm:prSet presAssocID="{CCFD1A03-767F-492A-868B-E713F6E8FBA4}" presName="spV" presStyleCnt="0"/>
      <dgm:spPr/>
    </dgm:pt>
    <dgm:pt modelId="{29FB7F08-48F7-4870-BD42-5457F4F00C37}" type="pres">
      <dgm:prSet presAssocID="{23206315-C1C6-463C-9FCF-A92D5AF904D2}" presName="linNode" presStyleCnt="0"/>
      <dgm:spPr/>
    </dgm:pt>
    <dgm:pt modelId="{84945E0B-12C4-4FE3-9D04-6B68B9E4FFC1}" type="pres">
      <dgm:prSet presAssocID="{23206315-C1C6-463C-9FCF-A92D5AF904D2}" presName="parTx" presStyleLbl="revTx" presStyleIdx="1" presStyleCnt="2">
        <dgm:presLayoutVars>
          <dgm:chMax val="1"/>
          <dgm:bulletEnabled val="1"/>
        </dgm:presLayoutVars>
      </dgm:prSet>
      <dgm:spPr/>
    </dgm:pt>
    <dgm:pt modelId="{980D41B0-D335-43F2-ABBE-2BC3F35CA73D}" type="pres">
      <dgm:prSet presAssocID="{23206315-C1C6-463C-9FCF-A92D5AF904D2}" presName="bracket" presStyleLbl="parChTrans1D1" presStyleIdx="1" presStyleCnt="2"/>
      <dgm:spPr/>
    </dgm:pt>
    <dgm:pt modelId="{BFA9363F-FECF-43B4-A2EE-F101BB960F0A}" type="pres">
      <dgm:prSet presAssocID="{23206315-C1C6-463C-9FCF-A92D5AF904D2}" presName="spH" presStyleCnt="0"/>
      <dgm:spPr/>
    </dgm:pt>
    <dgm:pt modelId="{2EF39EF9-2A3D-4E0A-A687-81B50D426196}" type="pres">
      <dgm:prSet presAssocID="{23206315-C1C6-463C-9FCF-A92D5AF904D2}" presName="desTx" presStyleLbl="node1" presStyleIdx="1" presStyleCnt="2" custScaleX="64346">
        <dgm:presLayoutVars>
          <dgm:bulletEnabled val="1"/>
        </dgm:presLayoutVars>
      </dgm:prSet>
      <dgm:spPr/>
    </dgm:pt>
  </dgm:ptLst>
  <dgm:cxnLst>
    <dgm:cxn modelId="{96244B0A-9E8A-4E04-925A-E928F6A88C7C}" type="presOf" srcId="{0AEAD542-2334-44DE-B584-00CF32FF0005}" destId="{2EF39EF9-2A3D-4E0A-A687-81B50D426196}" srcOrd="0" destOrd="0" presId="urn:diagrams.loki3.com/BracketList"/>
    <dgm:cxn modelId="{D6EFF828-6DE1-4599-A5D3-74615F385A77}" srcId="{D56CAD8D-F96F-4BB7-A663-2F94CDDAE9FF}" destId="{6D925396-C3FE-4D36-8CEB-A0647C0A059E}" srcOrd="0" destOrd="0" parTransId="{D1836BF7-C8AE-470F-A08D-B24D18BF288A}" sibTransId="{CCFD1A03-767F-492A-868B-E713F6E8FBA4}"/>
    <dgm:cxn modelId="{0868BA33-CD2C-48B6-ACA8-6A8F8CECFF70}" type="presOf" srcId="{86DDE379-167B-4B1A-BBF5-8FC0A6BCF734}" destId="{2EF39EF9-2A3D-4E0A-A687-81B50D426196}" srcOrd="0" destOrd="1" presId="urn:diagrams.loki3.com/BracketList"/>
    <dgm:cxn modelId="{2151574D-12E3-4812-B8B2-968279351C65}" type="presOf" srcId="{5FAEA69B-C81D-4EB2-B1AB-1C71FB321BD2}" destId="{1818FAFA-6BAE-4DDF-BDCA-824AFC30EBE1}" srcOrd="0" destOrd="1" presId="urn:diagrams.loki3.com/BracketList"/>
    <dgm:cxn modelId="{16260C53-E84E-4086-9449-02D0B456E578}" type="presOf" srcId="{23206315-C1C6-463C-9FCF-A92D5AF904D2}" destId="{84945E0B-12C4-4FE3-9D04-6B68B9E4FFC1}" srcOrd="0" destOrd="0" presId="urn:diagrams.loki3.com/BracketList"/>
    <dgm:cxn modelId="{429DE077-49A2-4BDF-A0FE-F763999107BB}" type="presOf" srcId="{A49B4E10-27A2-4986-8489-27557A51D99A}" destId="{2EF39EF9-2A3D-4E0A-A687-81B50D426196}" srcOrd="0" destOrd="2" presId="urn:diagrams.loki3.com/BracketList"/>
    <dgm:cxn modelId="{7BA13C58-2C7D-479D-A7C2-6403A65FC904}" srcId="{23206315-C1C6-463C-9FCF-A92D5AF904D2}" destId="{0AEAD542-2334-44DE-B584-00CF32FF0005}" srcOrd="0" destOrd="0" parTransId="{896B80B3-36AD-488C-AA4A-B6904B433EE0}" sibTransId="{949CACFE-F856-43A7-81C9-9102C64F33F7}"/>
    <dgm:cxn modelId="{388D8659-F06A-477A-B03F-E10B41B8660D}" type="presOf" srcId="{D56CAD8D-F96F-4BB7-A663-2F94CDDAE9FF}" destId="{C3C98EB3-7790-43E5-9DC7-C0BABDEAEF30}" srcOrd="0" destOrd="0" presId="urn:diagrams.loki3.com/BracketList"/>
    <dgm:cxn modelId="{D87E8292-9FC1-49C9-95F5-3AE4C6F57793}" srcId="{0AEAD542-2334-44DE-B584-00CF32FF0005}" destId="{86DDE379-167B-4B1A-BBF5-8FC0A6BCF734}" srcOrd="0" destOrd="0" parTransId="{0EBFF236-B514-4537-A0BF-C6AFA989BA91}" sibTransId="{81B89FC6-FCF1-49D7-B231-201FB2E796AE}"/>
    <dgm:cxn modelId="{0F7320A0-B873-42F8-A2F6-2930999BBB9F}" type="presOf" srcId="{75AD5F33-E3CC-49D1-ADB8-9B3F217F50E7}" destId="{1818FAFA-6BAE-4DDF-BDCA-824AFC30EBE1}" srcOrd="0" destOrd="0" presId="urn:diagrams.loki3.com/BracketList"/>
    <dgm:cxn modelId="{06AA4EBF-EFDC-4EF9-AD6D-4CEE36E49C91}" srcId="{6D925396-C3FE-4D36-8CEB-A0647C0A059E}" destId="{75AD5F33-E3CC-49D1-ADB8-9B3F217F50E7}" srcOrd="0" destOrd="0" parTransId="{88AF80A7-BAE4-4310-A1A6-27E0D1D908B8}" sibTransId="{202264D3-EE76-4171-BC6E-AF6323ACA7E7}"/>
    <dgm:cxn modelId="{F63E1CC4-95E3-4731-B9ED-8AD060B00EA2}" srcId="{D56CAD8D-F96F-4BB7-A663-2F94CDDAE9FF}" destId="{23206315-C1C6-463C-9FCF-A92D5AF904D2}" srcOrd="1" destOrd="0" parTransId="{A8555114-A1AC-46F5-BCD9-82F961033C82}" sibTransId="{228CCCBF-2DAA-4664-BE77-4CEF24D45701}"/>
    <dgm:cxn modelId="{4BDF55DA-2C09-4C9C-B72C-DC344404C622}" type="presOf" srcId="{6D925396-C3FE-4D36-8CEB-A0647C0A059E}" destId="{91038CA0-08A2-498D-8095-705CC63F9B39}" srcOrd="0" destOrd="0" presId="urn:diagrams.loki3.com/BracketList"/>
    <dgm:cxn modelId="{70F00AF9-B874-454F-99F7-BB14314F963E}" srcId="{75AD5F33-E3CC-49D1-ADB8-9B3F217F50E7}" destId="{5FAEA69B-C81D-4EB2-B1AB-1C71FB321BD2}" srcOrd="0" destOrd="0" parTransId="{9AED4E5C-D468-4551-B90F-B9F9C944CC57}" sibTransId="{9DD46569-7719-458E-8A48-517FBEC63593}"/>
    <dgm:cxn modelId="{83665DFA-868F-4454-AFC8-644DC4EA7935}" srcId="{0AEAD542-2334-44DE-B584-00CF32FF0005}" destId="{A49B4E10-27A2-4986-8489-27557A51D99A}" srcOrd="1" destOrd="0" parTransId="{6A3DF31D-2A71-4BDC-84D7-FF6D3B223AFD}" sibTransId="{4F04525C-9B8A-47F7-B484-13A608006B7E}"/>
    <dgm:cxn modelId="{EA4B2F4A-1A99-47A9-A488-448CE4D69A20}" type="presParOf" srcId="{C3C98EB3-7790-43E5-9DC7-C0BABDEAEF30}" destId="{7F839323-F360-4205-926A-AEC0FACCD82A}" srcOrd="0" destOrd="0" presId="urn:diagrams.loki3.com/BracketList"/>
    <dgm:cxn modelId="{8A75DA76-E0A7-462A-810A-8C4F274F6BD8}" type="presParOf" srcId="{7F839323-F360-4205-926A-AEC0FACCD82A}" destId="{91038CA0-08A2-498D-8095-705CC63F9B39}" srcOrd="0" destOrd="0" presId="urn:diagrams.loki3.com/BracketList"/>
    <dgm:cxn modelId="{956B2C64-6C03-4FF5-971C-BCBD5ABD3B35}" type="presParOf" srcId="{7F839323-F360-4205-926A-AEC0FACCD82A}" destId="{BB301E8A-EB04-436E-81CC-DF5A0529A0DD}" srcOrd="1" destOrd="0" presId="urn:diagrams.loki3.com/BracketList"/>
    <dgm:cxn modelId="{92D6821E-306E-454C-A964-7A0BB69E2E5C}" type="presParOf" srcId="{7F839323-F360-4205-926A-AEC0FACCD82A}" destId="{047FC352-B725-41AA-BBA2-358D37107066}" srcOrd="2" destOrd="0" presId="urn:diagrams.loki3.com/BracketList"/>
    <dgm:cxn modelId="{16E3D8F2-DBB3-422F-AD97-2F9C5C9989EB}" type="presParOf" srcId="{7F839323-F360-4205-926A-AEC0FACCD82A}" destId="{1818FAFA-6BAE-4DDF-BDCA-824AFC30EBE1}" srcOrd="3" destOrd="0" presId="urn:diagrams.loki3.com/BracketList"/>
    <dgm:cxn modelId="{F294990E-1DEB-416B-B15C-DDD845DBDAE6}" type="presParOf" srcId="{C3C98EB3-7790-43E5-9DC7-C0BABDEAEF30}" destId="{CEA37B7C-2346-4DFC-99D7-527CF5E9E13C}" srcOrd="1" destOrd="0" presId="urn:diagrams.loki3.com/BracketList"/>
    <dgm:cxn modelId="{C7DD0C3D-9754-4F90-AF6C-75A014104E09}" type="presParOf" srcId="{C3C98EB3-7790-43E5-9DC7-C0BABDEAEF30}" destId="{29FB7F08-48F7-4870-BD42-5457F4F00C37}" srcOrd="2" destOrd="0" presId="urn:diagrams.loki3.com/BracketList"/>
    <dgm:cxn modelId="{8C5F3EC4-0285-4639-806D-F3FC2EAF9D05}" type="presParOf" srcId="{29FB7F08-48F7-4870-BD42-5457F4F00C37}" destId="{84945E0B-12C4-4FE3-9D04-6B68B9E4FFC1}" srcOrd="0" destOrd="0" presId="urn:diagrams.loki3.com/BracketList"/>
    <dgm:cxn modelId="{6A4AACE7-CC3D-4E3E-B4C6-506B639150F6}" type="presParOf" srcId="{29FB7F08-48F7-4870-BD42-5457F4F00C37}" destId="{980D41B0-D335-43F2-ABBE-2BC3F35CA73D}" srcOrd="1" destOrd="0" presId="urn:diagrams.loki3.com/BracketList"/>
    <dgm:cxn modelId="{FF559F51-DAE0-4A22-9B68-9FC749606093}" type="presParOf" srcId="{29FB7F08-48F7-4870-BD42-5457F4F00C37}" destId="{BFA9363F-FECF-43B4-A2EE-F101BB960F0A}" srcOrd="2" destOrd="0" presId="urn:diagrams.loki3.com/BracketList"/>
    <dgm:cxn modelId="{23C7691D-370B-4A2A-9C58-C43275E336F2}" type="presParOf" srcId="{29FB7F08-48F7-4870-BD42-5457F4F00C37}" destId="{2EF39EF9-2A3D-4E0A-A687-81B50D426196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7B39D81-D5E2-4F32-B639-1D7AF551D38E}" type="doc">
      <dgm:prSet loTypeId="urn:microsoft.com/office/officeart/2005/8/layout/hProcess3" loCatId="process" qsTypeId="urn:microsoft.com/office/officeart/2005/8/quickstyle/3d3#7" qsCatId="3D" csTypeId="urn:microsoft.com/office/officeart/2005/8/colors/accent3_2#7" csCatId="accent3" phldr="1"/>
      <dgm:spPr/>
    </dgm:pt>
    <dgm:pt modelId="{E58F9B88-7CFD-4097-BF86-D0CF2AD8E8A7}">
      <dgm:prSet phldrT="[Text]" custT="1"/>
      <dgm:spPr/>
      <dgm:t>
        <a:bodyPr/>
        <a:lstStyle/>
        <a:p>
          <a:r>
            <a:rPr lang="en-US" sz="900" dirty="0"/>
            <a:t>Do NOT indent.</a:t>
          </a:r>
        </a:p>
      </dgm:t>
    </dgm:pt>
    <dgm:pt modelId="{61020013-3F6D-42E1-A3D8-93802E08D041}" type="parTrans" cxnId="{9E0F7CB0-3357-43DD-87B7-9C36F7DB4056}">
      <dgm:prSet/>
      <dgm:spPr/>
      <dgm:t>
        <a:bodyPr/>
        <a:lstStyle/>
        <a:p>
          <a:endParaRPr lang="en-US"/>
        </a:p>
      </dgm:t>
    </dgm:pt>
    <dgm:pt modelId="{EB369AE1-71DB-4A4E-8B71-B8C24B8E05E4}" type="sibTrans" cxnId="{9E0F7CB0-3357-43DD-87B7-9C36F7DB4056}">
      <dgm:prSet/>
      <dgm:spPr/>
      <dgm:t>
        <a:bodyPr/>
        <a:lstStyle/>
        <a:p>
          <a:endParaRPr lang="en-US"/>
        </a:p>
      </dgm:t>
    </dgm:pt>
    <dgm:pt modelId="{A697D9F0-20CE-43E9-9BE2-C63967B772FB}" type="pres">
      <dgm:prSet presAssocID="{77B39D81-D5E2-4F32-B639-1D7AF551D38E}" presName="Name0" presStyleCnt="0">
        <dgm:presLayoutVars>
          <dgm:dir/>
          <dgm:animLvl val="lvl"/>
          <dgm:resizeHandles val="exact"/>
        </dgm:presLayoutVars>
      </dgm:prSet>
      <dgm:spPr/>
    </dgm:pt>
    <dgm:pt modelId="{0AED660A-6939-4543-AFE2-5038D590C0BC}" type="pres">
      <dgm:prSet presAssocID="{77B39D81-D5E2-4F32-B639-1D7AF551D38E}" presName="dummy" presStyleCnt="0"/>
      <dgm:spPr/>
    </dgm:pt>
    <dgm:pt modelId="{AC836B3D-3A4A-4A05-944F-5FE850AE3C3F}" type="pres">
      <dgm:prSet presAssocID="{77B39D81-D5E2-4F32-B639-1D7AF551D38E}" presName="linH" presStyleCnt="0"/>
      <dgm:spPr/>
    </dgm:pt>
    <dgm:pt modelId="{EC995F7A-3922-4011-B553-0016824F4D9F}" type="pres">
      <dgm:prSet presAssocID="{77B39D81-D5E2-4F32-B639-1D7AF551D38E}" presName="padding1" presStyleCnt="0"/>
      <dgm:spPr/>
    </dgm:pt>
    <dgm:pt modelId="{6E5D042B-75EA-44F9-9078-351EE34D74D3}" type="pres">
      <dgm:prSet presAssocID="{E58F9B88-7CFD-4097-BF86-D0CF2AD8E8A7}" presName="linV" presStyleCnt="0"/>
      <dgm:spPr/>
    </dgm:pt>
    <dgm:pt modelId="{340E2D80-EEDD-4C52-A247-CC5D13E7A213}" type="pres">
      <dgm:prSet presAssocID="{E58F9B88-7CFD-4097-BF86-D0CF2AD8E8A7}" presName="spVertical1" presStyleCnt="0"/>
      <dgm:spPr/>
    </dgm:pt>
    <dgm:pt modelId="{E2E2EDD8-B9EC-427B-975D-6160BD8883D4}" type="pres">
      <dgm:prSet presAssocID="{E58F9B88-7CFD-4097-BF86-D0CF2AD8E8A7}" presName="parTx" presStyleLbl="revTx" presStyleIdx="0" presStyleCnt="1" custScaleX="83075" custScaleY="201529">
        <dgm:presLayoutVars>
          <dgm:chMax val="0"/>
          <dgm:chPref val="0"/>
          <dgm:bulletEnabled val="1"/>
        </dgm:presLayoutVars>
      </dgm:prSet>
      <dgm:spPr/>
    </dgm:pt>
    <dgm:pt modelId="{8CDAD2D5-2688-473B-93C5-074AB298ACF6}" type="pres">
      <dgm:prSet presAssocID="{E58F9B88-7CFD-4097-BF86-D0CF2AD8E8A7}" presName="spVertical2" presStyleCnt="0"/>
      <dgm:spPr/>
    </dgm:pt>
    <dgm:pt modelId="{402E189C-8963-4F15-9D43-33A431D8EF80}" type="pres">
      <dgm:prSet presAssocID="{E58F9B88-7CFD-4097-BF86-D0CF2AD8E8A7}" presName="spVertical3" presStyleCnt="0"/>
      <dgm:spPr/>
    </dgm:pt>
    <dgm:pt modelId="{168F4401-5A96-4801-B93C-3014517F9A03}" type="pres">
      <dgm:prSet presAssocID="{77B39D81-D5E2-4F32-B639-1D7AF551D38E}" presName="padding2" presStyleCnt="0"/>
      <dgm:spPr/>
    </dgm:pt>
    <dgm:pt modelId="{9393D620-CA0C-4778-BA5B-FD6ADCD2CEA8}" type="pres">
      <dgm:prSet presAssocID="{77B39D81-D5E2-4F32-B639-1D7AF551D38E}" presName="negArrow" presStyleCnt="0"/>
      <dgm:spPr/>
    </dgm:pt>
    <dgm:pt modelId="{D4AA3591-E917-44AF-970A-0AAB4EB58367}" type="pres">
      <dgm:prSet presAssocID="{77B39D81-D5E2-4F32-B639-1D7AF551D38E}" presName="backgroundArrow" presStyleLbl="node1" presStyleIdx="0" presStyleCnt="1" custScaleX="1195" custScaleY="130059" custLinFactNeighborY="15851"/>
      <dgm:spPr/>
    </dgm:pt>
  </dgm:ptLst>
  <dgm:cxnLst>
    <dgm:cxn modelId="{DB2E540F-F20F-409C-8E4D-9E895E2D60C8}" type="presOf" srcId="{77B39D81-D5E2-4F32-B639-1D7AF551D38E}" destId="{A697D9F0-20CE-43E9-9BE2-C63967B772FB}" srcOrd="0" destOrd="0" presId="urn:microsoft.com/office/officeart/2005/8/layout/hProcess3"/>
    <dgm:cxn modelId="{01DD0C5F-C73C-4FF9-BE22-8B9317B4468F}" type="presOf" srcId="{E58F9B88-7CFD-4097-BF86-D0CF2AD8E8A7}" destId="{E2E2EDD8-B9EC-427B-975D-6160BD8883D4}" srcOrd="0" destOrd="0" presId="urn:microsoft.com/office/officeart/2005/8/layout/hProcess3"/>
    <dgm:cxn modelId="{9E0F7CB0-3357-43DD-87B7-9C36F7DB4056}" srcId="{77B39D81-D5E2-4F32-B639-1D7AF551D38E}" destId="{E58F9B88-7CFD-4097-BF86-D0CF2AD8E8A7}" srcOrd="0" destOrd="0" parTransId="{61020013-3F6D-42E1-A3D8-93802E08D041}" sibTransId="{EB369AE1-71DB-4A4E-8B71-B8C24B8E05E4}"/>
    <dgm:cxn modelId="{C4BC2029-ACD7-4C87-8FFE-562202494C03}" type="presParOf" srcId="{A697D9F0-20CE-43E9-9BE2-C63967B772FB}" destId="{0AED660A-6939-4543-AFE2-5038D590C0BC}" srcOrd="0" destOrd="0" presId="urn:microsoft.com/office/officeart/2005/8/layout/hProcess3"/>
    <dgm:cxn modelId="{36BDD03E-A9BD-4F4F-B7F8-9CC1E359F7D8}" type="presParOf" srcId="{A697D9F0-20CE-43E9-9BE2-C63967B772FB}" destId="{AC836B3D-3A4A-4A05-944F-5FE850AE3C3F}" srcOrd="1" destOrd="0" presId="urn:microsoft.com/office/officeart/2005/8/layout/hProcess3"/>
    <dgm:cxn modelId="{5F3896B2-0696-496E-B7B1-1805BBB4BCED}" type="presParOf" srcId="{AC836B3D-3A4A-4A05-944F-5FE850AE3C3F}" destId="{EC995F7A-3922-4011-B553-0016824F4D9F}" srcOrd="0" destOrd="0" presId="urn:microsoft.com/office/officeart/2005/8/layout/hProcess3"/>
    <dgm:cxn modelId="{8373C49B-CF7F-48B1-AEAB-A36609BA07AB}" type="presParOf" srcId="{AC836B3D-3A4A-4A05-944F-5FE850AE3C3F}" destId="{6E5D042B-75EA-44F9-9078-351EE34D74D3}" srcOrd="1" destOrd="0" presId="urn:microsoft.com/office/officeart/2005/8/layout/hProcess3"/>
    <dgm:cxn modelId="{3CCD84DA-8EA7-44AE-839E-531C4ADC4A9A}" type="presParOf" srcId="{6E5D042B-75EA-44F9-9078-351EE34D74D3}" destId="{340E2D80-EEDD-4C52-A247-CC5D13E7A213}" srcOrd="0" destOrd="0" presId="urn:microsoft.com/office/officeart/2005/8/layout/hProcess3"/>
    <dgm:cxn modelId="{D117E8B6-58CB-4803-9F9D-4ABC237C1FB9}" type="presParOf" srcId="{6E5D042B-75EA-44F9-9078-351EE34D74D3}" destId="{E2E2EDD8-B9EC-427B-975D-6160BD8883D4}" srcOrd="1" destOrd="0" presId="urn:microsoft.com/office/officeart/2005/8/layout/hProcess3"/>
    <dgm:cxn modelId="{6584D35B-A7B4-4A1E-896E-3B0DF7611EFF}" type="presParOf" srcId="{6E5D042B-75EA-44F9-9078-351EE34D74D3}" destId="{8CDAD2D5-2688-473B-93C5-074AB298ACF6}" srcOrd="2" destOrd="0" presId="urn:microsoft.com/office/officeart/2005/8/layout/hProcess3"/>
    <dgm:cxn modelId="{C3871586-0B6E-4278-9425-554ACEB42595}" type="presParOf" srcId="{6E5D042B-75EA-44F9-9078-351EE34D74D3}" destId="{402E189C-8963-4F15-9D43-33A431D8EF80}" srcOrd="3" destOrd="0" presId="urn:microsoft.com/office/officeart/2005/8/layout/hProcess3"/>
    <dgm:cxn modelId="{7AC31344-CC48-4FFC-8A65-71D2C95446F7}" type="presParOf" srcId="{AC836B3D-3A4A-4A05-944F-5FE850AE3C3F}" destId="{168F4401-5A96-4801-B93C-3014517F9A03}" srcOrd="2" destOrd="0" presId="urn:microsoft.com/office/officeart/2005/8/layout/hProcess3"/>
    <dgm:cxn modelId="{3863F86B-67A6-4AC4-9666-6C08AC76C556}" type="presParOf" srcId="{AC836B3D-3A4A-4A05-944F-5FE850AE3C3F}" destId="{9393D620-CA0C-4778-BA5B-FD6ADCD2CEA8}" srcOrd="3" destOrd="0" presId="urn:microsoft.com/office/officeart/2005/8/layout/hProcess3"/>
    <dgm:cxn modelId="{AFBB3101-B3B9-4E64-B975-BF63FE2AF738}" type="presParOf" srcId="{AC836B3D-3A4A-4A05-944F-5FE850AE3C3F}" destId="{D4AA3591-E917-44AF-970A-0AAB4EB58367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7B39D81-D5E2-4F32-B639-1D7AF551D38E}" type="doc">
      <dgm:prSet loTypeId="urn:microsoft.com/office/officeart/2005/8/layout/hProcess3" loCatId="process" qsTypeId="urn:microsoft.com/office/officeart/2005/8/quickstyle/3d3#8" qsCatId="3D" csTypeId="urn:microsoft.com/office/officeart/2005/8/colors/accent3_2#8" csCatId="accent3" phldr="1"/>
      <dgm:spPr/>
    </dgm:pt>
    <dgm:pt modelId="{E58F9B88-7CFD-4097-BF86-D0CF2AD8E8A7}">
      <dgm:prSet phldrT="[Text]" custT="1"/>
      <dgm:spPr/>
      <dgm:t>
        <a:bodyPr/>
        <a:lstStyle/>
        <a:p>
          <a:r>
            <a:rPr lang="en-US" sz="900" dirty="0"/>
            <a:t>Title “Abstract” Centered and Boldfaced</a:t>
          </a:r>
        </a:p>
      </dgm:t>
    </dgm:pt>
    <dgm:pt modelId="{61020013-3F6D-42E1-A3D8-93802E08D041}" type="parTrans" cxnId="{9E0F7CB0-3357-43DD-87B7-9C36F7DB4056}">
      <dgm:prSet/>
      <dgm:spPr/>
      <dgm:t>
        <a:bodyPr/>
        <a:lstStyle/>
        <a:p>
          <a:endParaRPr lang="en-US"/>
        </a:p>
      </dgm:t>
    </dgm:pt>
    <dgm:pt modelId="{EB369AE1-71DB-4A4E-8B71-B8C24B8E05E4}" type="sibTrans" cxnId="{9E0F7CB0-3357-43DD-87B7-9C36F7DB4056}">
      <dgm:prSet/>
      <dgm:spPr/>
      <dgm:t>
        <a:bodyPr/>
        <a:lstStyle/>
        <a:p>
          <a:endParaRPr lang="en-US"/>
        </a:p>
      </dgm:t>
    </dgm:pt>
    <dgm:pt modelId="{A697D9F0-20CE-43E9-9BE2-C63967B772FB}" type="pres">
      <dgm:prSet presAssocID="{77B39D81-D5E2-4F32-B639-1D7AF551D38E}" presName="Name0" presStyleCnt="0">
        <dgm:presLayoutVars>
          <dgm:dir/>
          <dgm:animLvl val="lvl"/>
          <dgm:resizeHandles val="exact"/>
        </dgm:presLayoutVars>
      </dgm:prSet>
      <dgm:spPr/>
    </dgm:pt>
    <dgm:pt modelId="{0AED660A-6939-4543-AFE2-5038D590C0BC}" type="pres">
      <dgm:prSet presAssocID="{77B39D81-D5E2-4F32-B639-1D7AF551D38E}" presName="dummy" presStyleCnt="0"/>
      <dgm:spPr/>
    </dgm:pt>
    <dgm:pt modelId="{AC836B3D-3A4A-4A05-944F-5FE850AE3C3F}" type="pres">
      <dgm:prSet presAssocID="{77B39D81-D5E2-4F32-B639-1D7AF551D38E}" presName="linH" presStyleCnt="0"/>
      <dgm:spPr/>
    </dgm:pt>
    <dgm:pt modelId="{EC995F7A-3922-4011-B553-0016824F4D9F}" type="pres">
      <dgm:prSet presAssocID="{77B39D81-D5E2-4F32-B639-1D7AF551D38E}" presName="padding1" presStyleCnt="0"/>
      <dgm:spPr/>
    </dgm:pt>
    <dgm:pt modelId="{6E5D042B-75EA-44F9-9078-351EE34D74D3}" type="pres">
      <dgm:prSet presAssocID="{E58F9B88-7CFD-4097-BF86-D0CF2AD8E8A7}" presName="linV" presStyleCnt="0"/>
      <dgm:spPr/>
    </dgm:pt>
    <dgm:pt modelId="{340E2D80-EEDD-4C52-A247-CC5D13E7A213}" type="pres">
      <dgm:prSet presAssocID="{E58F9B88-7CFD-4097-BF86-D0CF2AD8E8A7}" presName="spVertical1" presStyleCnt="0"/>
      <dgm:spPr/>
    </dgm:pt>
    <dgm:pt modelId="{E2E2EDD8-B9EC-427B-975D-6160BD8883D4}" type="pres">
      <dgm:prSet presAssocID="{E58F9B88-7CFD-4097-BF86-D0CF2AD8E8A7}" presName="parTx" presStyleLbl="revTx" presStyleIdx="0" presStyleCnt="1" custScaleX="616867" custScaleY="201529" custLinFactNeighborX="51783" custLinFactNeighborY="21752">
        <dgm:presLayoutVars>
          <dgm:chMax val="0"/>
          <dgm:chPref val="0"/>
          <dgm:bulletEnabled val="1"/>
        </dgm:presLayoutVars>
      </dgm:prSet>
      <dgm:spPr/>
    </dgm:pt>
    <dgm:pt modelId="{8CDAD2D5-2688-473B-93C5-074AB298ACF6}" type="pres">
      <dgm:prSet presAssocID="{E58F9B88-7CFD-4097-BF86-D0CF2AD8E8A7}" presName="spVertical2" presStyleCnt="0"/>
      <dgm:spPr/>
    </dgm:pt>
    <dgm:pt modelId="{402E189C-8963-4F15-9D43-33A431D8EF80}" type="pres">
      <dgm:prSet presAssocID="{E58F9B88-7CFD-4097-BF86-D0CF2AD8E8A7}" presName="spVertical3" presStyleCnt="0"/>
      <dgm:spPr/>
    </dgm:pt>
    <dgm:pt modelId="{168F4401-5A96-4801-B93C-3014517F9A03}" type="pres">
      <dgm:prSet presAssocID="{77B39D81-D5E2-4F32-B639-1D7AF551D38E}" presName="padding2" presStyleCnt="0"/>
      <dgm:spPr/>
    </dgm:pt>
    <dgm:pt modelId="{9393D620-CA0C-4778-BA5B-FD6ADCD2CEA8}" type="pres">
      <dgm:prSet presAssocID="{77B39D81-D5E2-4F32-B639-1D7AF551D38E}" presName="negArrow" presStyleCnt="0"/>
      <dgm:spPr/>
    </dgm:pt>
    <dgm:pt modelId="{D4AA3591-E917-44AF-970A-0AAB4EB58367}" type="pres">
      <dgm:prSet presAssocID="{77B39D81-D5E2-4F32-B639-1D7AF551D38E}" presName="backgroundArrow" presStyleLbl="node1" presStyleIdx="0" presStyleCnt="1" custAng="10800000" custScaleX="1195" custScaleY="130059" custLinFactNeighborY="15851"/>
      <dgm:spPr/>
    </dgm:pt>
  </dgm:ptLst>
  <dgm:cxnLst>
    <dgm:cxn modelId="{DB2E540F-F20F-409C-8E4D-9E895E2D60C8}" type="presOf" srcId="{77B39D81-D5E2-4F32-B639-1D7AF551D38E}" destId="{A697D9F0-20CE-43E9-9BE2-C63967B772FB}" srcOrd="0" destOrd="0" presId="urn:microsoft.com/office/officeart/2005/8/layout/hProcess3"/>
    <dgm:cxn modelId="{01DD0C5F-C73C-4FF9-BE22-8B9317B4468F}" type="presOf" srcId="{E58F9B88-7CFD-4097-BF86-D0CF2AD8E8A7}" destId="{E2E2EDD8-B9EC-427B-975D-6160BD8883D4}" srcOrd="0" destOrd="0" presId="urn:microsoft.com/office/officeart/2005/8/layout/hProcess3"/>
    <dgm:cxn modelId="{9E0F7CB0-3357-43DD-87B7-9C36F7DB4056}" srcId="{77B39D81-D5E2-4F32-B639-1D7AF551D38E}" destId="{E58F9B88-7CFD-4097-BF86-D0CF2AD8E8A7}" srcOrd="0" destOrd="0" parTransId="{61020013-3F6D-42E1-A3D8-93802E08D041}" sibTransId="{EB369AE1-71DB-4A4E-8B71-B8C24B8E05E4}"/>
    <dgm:cxn modelId="{C4BC2029-ACD7-4C87-8FFE-562202494C03}" type="presParOf" srcId="{A697D9F0-20CE-43E9-9BE2-C63967B772FB}" destId="{0AED660A-6939-4543-AFE2-5038D590C0BC}" srcOrd="0" destOrd="0" presId="urn:microsoft.com/office/officeart/2005/8/layout/hProcess3"/>
    <dgm:cxn modelId="{36BDD03E-A9BD-4F4F-B7F8-9CC1E359F7D8}" type="presParOf" srcId="{A697D9F0-20CE-43E9-9BE2-C63967B772FB}" destId="{AC836B3D-3A4A-4A05-944F-5FE850AE3C3F}" srcOrd="1" destOrd="0" presId="urn:microsoft.com/office/officeart/2005/8/layout/hProcess3"/>
    <dgm:cxn modelId="{5F3896B2-0696-496E-B7B1-1805BBB4BCED}" type="presParOf" srcId="{AC836B3D-3A4A-4A05-944F-5FE850AE3C3F}" destId="{EC995F7A-3922-4011-B553-0016824F4D9F}" srcOrd="0" destOrd="0" presId="urn:microsoft.com/office/officeart/2005/8/layout/hProcess3"/>
    <dgm:cxn modelId="{8373C49B-CF7F-48B1-AEAB-A36609BA07AB}" type="presParOf" srcId="{AC836B3D-3A4A-4A05-944F-5FE850AE3C3F}" destId="{6E5D042B-75EA-44F9-9078-351EE34D74D3}" srcOrd="1" destOrd="0" presId="urn:microsoft.com/office/officeart/2005/8/layout/hProcess3"/>
    <dgm:cxn modelId="{3CCD84DA-8EA7-44AE-839E-531C4ADC4A9A}" type="presParOf" srcId="{6E5D042B-75EA-44F9-9078-351EE34D74D3}" destId="{340E2D80-EEDD-4C52-A247-CC5D13E7A213}" srcOrd="0" destOrd="0" presId="urn:microsoft.com/office/officeart/2005/8/layout/hProcess3"/>
    <dgm:cxn modelId="{D117E8B6-58CB-4803-9F9D-4ABC237C1FB9}" type="presParOf" srcId="{6E5D042B-75EA-44F9-9078-351EE34D74D3}" destId="{E2E2EDD8-B9EC-427B-975D-6160BD8883D4}" srcOrd="1" destOrd="0" presId="urn:microsoft.com/office/officeart/2005/8/layout/hProcess3"/>
    <dgm:cxn modelId="{6584D35B-A7B4-4A1E-896E-3B0DF7611EFF}" type="presParOf" srcId="{6E5D042B-75EA-44F9-9078-351EE34D74D3}" destId="{8CDAD2D5-2688-473B-93C5-074AB298ACF6}" srcOrd="2" destOrd="0" presId="urn:microsoft.com/office/officeart/2005/8/layout/hProcess3"/>
    <dgm:cxn modelId="{C3871586-0B6E-4278-9425-554ACEB42595}" type="presParOf" srcId="{6E5D042B-75EA-44F9-9078-351EE34D74D3}" destId="{402E189C-8963-4F15-9D43-33A431D8EF80}" srcOrd="3" destOrd="0" presId="urn:microsoft.com/office/officeart/2005/8/layout/hProcess3"/>
    <dgm:cxn modelId="{7AC31344-CC48-4FFC-8A65-71D2C95446F7}" type="presParOf" srcId="{AC836B3D-3A4A-4A05-944F-5FE850AE3C3F}" destId="{168F4401-5A96-4801-B93C-3014517F9A03}" srcOrd="2" destOrd="0" presId="urn:microsoft.com/office/officeart/2005/8/layout/hProcess3"/>
    <dgm:cxn modelId="{3863F86B-67A6-4AC4-9666-6C08AC76C556}" type="presParOf" srcId="{AC836B3D-3A4A-4A05-944F-5FE850AE3C3F}" destId="{9393D620-CA0C-4778-BA5B-FD6ADCD2CEA8}" srcOrd="3" destOrd="0" presId="urn:microsoft.com/office/officeart/2005/8/layout/hProcess3"/>
    <dgm:cxn modelId="{AFBB3101-B3B9-4E64-B975-BF63FE2AF738}" type="presParOf" srcId="{AC836B3D-3A4A-4A05-944F-5FE850AE3C3F}" destId="{D4AA3591-E917-44AF-970A-0AAB4EB58367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7B39D81-D5E2-4F32-B639-1D7AF551D38E}" type="doc">
      <dgm:prSet loTypeId="urn:microsoft.com/office/officeart/2005/8/layout/hProcess3" loCatId="process" qsTypeId="urn:microsoft.com/office/officeart/2005/8/quickstyle/3d3#9" qsCatId="3D" csTypeId="urn:microsoft.com/office/officeart/2005/8/colors/accent3_2#9" csCatId="accent3" phldr="1"/>
      <dgm:spPr/>
    </dgm:pt>
    <dgm:pt modelId="{E58F9B88-7CFD-4097-BF86-D0CF2AD8E8A7}">
      <dgm:prSet phldrT="[Text]" custT="1"/>
      <dgm:spPr/>
      <dgm:t>
        <a:bodyPr/>
        <a:lstStyle/>
        <a:p>
          <a:r>
            <a:rPr lang="en-US" sz="900" dirty="0"/>
            <a:t>1-inch margins, double spaced, and no more than 250 words. </a:t>
          </a:r>
        </a:p>
      </dgm:t>
    </dgm:pt>
    <dgm:pt modelId="{61020013-3F6D-42E1-A3D8-93802E08D041}" type="parTrans" cxnId="{9E0F7CB0-3357-43DD-87B7-9C36F7DB4056}">
      <dgm:prSet/>
      <dgm:spPr/>
      <dgm:t>
        <a:bodyPr/>
        <a:lstStyle/>
        <a:p>
          <a:endParaRPr lang="en-US"/>
        </a:p>
      </dgm:t>
    </dgm:pt>
    <dgm:pt modelId="{EB369AE1-71DB-4A4E-8B71-B8C24B8E05E4}" type="sibTrans" cxnId="{9E0F7CB0-3357-43DD-87B7-9C36F7DB4056}">
      <dgm:prSet/>
      <dgm:spPr/>
      <dgm:t>
        <a:bodyPr/>
        <a:lstStyle/>
        <a:p>
          <a:endParaRPr lang="en-US"/>
        </a:p>
      </dgm:t>
    </dgm:pt>
    <dgm:pt modelId="{A697D9F0-20CE-43E9-9BE2-C63967B772FB}" type="pres">
      <dgm:prSet presAssocID="{77B39D81-D5E2-4F32-B639-1D7AF551D38E}" presName="Name0" presStyleCnt="0">
        <dgm:presLayoutVars>
          <dgm:dir/>
          <dgm:animLvl val="lvl"/>
          <dgm:resizeHandles val="exact"/>
        </dgm:presLayoutVars>
      </dgm:prSet>
      <dgm:spPr/>
    </dgm:pt>
    <dgm:pt modelId="{0AED660A-6939-4543-AFE2-5038D590C0BC}" type="pres">
      <dgm:prSet presAssocID="{77B39D81-D5E2-4F32-B639-1D7AF551D38E}" presName="dummy" presStyleCnt="0"/>
      <dgm:spPr/>
    </dgm:pt>
    <dgm:pt modelId="{AC836B3D-3A4A-4A05-944F-5FE850AE3C3F}" type="pres">
      <dgm:prSet presAssocID="{77B39D81-D5E2-4F32-B639-1D7AF551D38E}" presName="linH" presStyleCnt="0"/>
      <dgm:spPr/>
    </dgm:pt>
    <dgm:pt modelId="{EC995F7A-3922-4011-B553-0016824F4D9F}" type="pres">
      <dgm:prSet presAssocID="{77B39D81-D5E2-4F32-B639-1D7AF551D38E}" presName="padding1" presStyleCnt="0"/>
      <dgm:spPr/>
    </dgm:pt>
    <dgm:pt modelId="{6E5D042B-75EA-44F9-9078-351EE34D74D3}" type="pres">
      <dgm:prSet presAssocID="{E58F9B88-7CFD-4097-BF86-D0CF2AD8E8A7}" presName="linV" presStyleCnt="0"/>
      <dgm:spPr/>
    </dgm:pt>
    <dgm:pt modelId="{340E2D80-EEDD-4C52-A247-CC5D13E7A213}" type="pres">
      <dgm:prSet presAssocID="{E58F9B88-7CFD-4097-BF86-D0CF2AD8E8A7}" presName="spVertical1" presStyleCnt="0"/>
      <dgm:spPr/>
    </dgm:pt>
    <dgm:pt modelId="{E2E2EDD8-B9EC-427B-975D-6160BD8883D4}" type="pres">
      <dgm:prSet presAssocID="{E58F9B88-7CFD-4097-BF86-D0CF2AD8E8A7}" presName="parTx" presStyleLbl="revTx" presStyleIdx="0" presStyleCnt="1" custScaleX="83075" custScaleY="201529" custLinFactY="16335" custLinFactNeighborX="-3202" custLinFactNeighborY="100000">
        <dgm:presLayoutVars>
          <dgm:chMax val="0"/>
          <dgm:chPref val="0"/>
          <dgm:bulletEnabled val="1"/>
        </dgm:presLayoutVars>
      </dgm:prSet>
      <dgm:spPr/>
    </dgm:pt>
    <dgm:pt modelId="{8CDAD2D5-2688-473B-93C5-074AB298ACF6}" type="pres">
      <dgm:prSet presAssocID="{E58F9B88-7CFD-4097-BF86-D0CF2AD8E8A7}" presName="spVertical2" presStyleCnt="0"/>
      <dgm:spPr/>
    </dgm:pt>
    <dgm:pt modelId="{402E189C-8963-4F15-9D43-33A431D8EF80}" type="pres">
      <dgm:prSet presAssocID="{E58F9B88-7CFD-4097-BF86-D0CF2AD8E8A7}" presName="spVertical3" presStyleCnt="0"/>
      <dgm:spPr/>
    </dgm:pt>
    <dgm:pt modelId="{168F4401-5A96-4801-B93C-3014517F9A03}" type="pres">
      <dgm:prSet presAssocID="{77B39D81-D5E2-4F32-B639-1D7AF551D38E}" presName="padding2" presStyleCnt="0"/>
      <dgm:spPr/>
    </dgm:pt>
    <dgm:pt modelId="{9393D620-CA0C-4778-BA5B-FD6ADCD2CEA8}" type="pres">
      <dgm:prSet presAssocID="{77B39D81-D5E2-4F32-B639-1D7AF551D38E}" presName="negArrow" presStyleCnt="0"/>
      <dgm:spPr/>
    </dgm:pt>
    <dgm:pt modelId="{D4AA3591-E917-44AF-970A-0AAB4EB58367}" type="pres">
      <dgm:prSet presAssocID="{77B39D81-D5E2-4F32-B639-1D7AF551D38E}" presName="backgroundArrow" presStyleLbl="node1" presStyleIdx="0" presStyleCnt="1" custScaleX="4744" custScaleY="229981" custLinFactNeighborX="11737" custLinFactNeighborY="-9646"/>
      <dgm:spPr/>
    </dgm:pt>
  </dgm:ptLst>
  <dgm:cxnLst>
    <dgm:cxn modelId="{5D3D2917-19E0-404E-9994-9BAA51BC06DC}" type="presOf" srcId="{77B39D81-D5E2-4F32-B639-1D7AF551D38E}" destId="{A697D9F0-20CE-43E9-9BE2-C63967B772FB}" srcOrd="0" destOrd="0" presId="urn:microsoft.com/office/officeart/2005/8/layout/hProcess3"/>
    <dgm:cxn modelId="{4179FD4B-07EB-42A5-A838-6BC014CF4DA1}" type="presOf" srcId="{E58F9B88-7CFD-4097-BF86-D0CF2AD8E8A7}" destId="{E2E2EDD8-B9EC-427B-975D-6160BD8883D4}" srcOrd="0" destOrd="0" presId="urn:microsoft.com/office/officeart/2005/8/layout/hProcess3"/>
    <dgm:cxn modelId="{9E0F7CB0-3357-43DD-87B7-9C36F7DB4056}" srcId="{77B39D81-D5E2-4F32-B639-1D7AF551D38E}" destId="{E58F9B88-7CFD-4097-BF86-D0CF2AD8E8A7}" srcOrd="0" destOrd="0" parTransId="{61020013-3F6D-42E1-A3D8-93802E08D041}" sibTransId="{EB369AE1-71DB-4A4E-8B71-B8C24B8E05E4}"/>
    <dgm:cxn modelId="{04BA041A-535B-4229-8C6F-51E338AA82FD}" type="presParOf" srcId="{A697D9F0-20CE-43E9-9BE2-C63967B772FB}" destId="{0AED660A-6939-4543-AFE2-5038D590C0BC}" srcOrd="0" destOrd="0" presId="urn:microsoft.com/office/officeart/2005/8/layout/hProcess3"/>
    <dgm:cxn modelId="{81EE49B5-4948-4BCC-99AE-8CB88C198767}" type="presParOf" srcId="{A697D9F0-20CE-43E9-9BE2-C63967B772FB}" destId="{AC836B3D-3A4A-4A05-944F-5FE850AE3C3F}" srcOrd="1" destOrd="0" presId="urn:microsoft.com/office/officeart/2005/8/layout/hProcess3"/>
    <dgm:cxn modelId="{E7B5E896-265F-4945-8825-F788288899E5}" type="presParOf" srcId="{AC836B3D-3A4A-4A05-944F-5FE850AE3C3F}" destId="{EC995F7A-3922-4011-B553-0016824F4D9F}" srcOrd="0" destOrd="0" presId="urn:microsoft.com/office/officeart/2005/8/layout/hProcess3"/>
    <dgm:cxn modelId="{3830BA8B-D18F-458F-8A99-F7304CD33B02}" type="presParOf" srcId="{AC836B3D-3A4A-4A05-944F-5FE850AE3C3F}" destId="{6E5D042B-75EA-44F9-9078-351EE34D74D3}" srcOrd="1" destOrd="0" presId="urn:microsoft.com/office/officeart/2005/8/layout/hProcess3"/>
    <dgm:cxn modelId="{01D9D8F9-A5E6-4072-AB1A-A72898F53A6D}" type="presParOf" srcId="{6E5D042B-75EA-44F9-9078-351EE34D74D3}" destId="{340E2D80-EEDD-4C52-A247-CC5D13E7A213}" srcOrd="0" destOrd="0" presId="urn:microsoft.com/office/officeart/2005/8/layout/hProcess3"/>
    <dgm:cxn modelId="{3D9EC358-E976-4AED-AFCF-AB0205C65A30}" type="presParOf" srcId="{6E5D042B-75EA-44F9-9078-351EE34D74D3}" destId="{E2E2EDD8-B9EC-427B-975D-6160BD8883D4}" srcOrd="1" destOrd="0" presId="urn:microsoft.com/office/officeart/2005/8/layout/hProcess3"/>
    <dgm:cxn modelId="{33248F82-81AB-423A-9AC3-722B3BD14A3F}" type="presParOf" srcId="{6E5D042B-75EA-44F9-9078-351EE34D74D3}" destId="{8CDAD2D5-2688-473B-93C5-074AB298ACF6}" srcOrd="2" destOrd="0" presId="urn:microsoft.com/office/officeart/2005/8/layout/hProcess3"/>
    <dgm:cxn modelId="{A60F0C1D-1182-4BB4-890D-FCBE05501DBB}" type="presParOf" srcId="{6E5D042B-75EA-44F9-9078-351EE34D74D3}" destId="{402E189C-8963-4F15-9D43-33A431D8EF80}" srcOrd="3" destOrd="0" presId="urn:microsoft.com/office/officeart/2005/8/layout/hProcess3"/>
    <dgm:cxn modelId="{005BEB76-8A95-4E9F-91F1-71F11D00B442}" type="presParOf" srcId="{AC836B3D-3A4A-4A05-944F-5FE850AE3C3F}" destId="{168F4401-5A96-4801-B93C-3014517F9A03}" srcOrd="2" destOrd="0" presId="urn:microsoft.com/office/officeart/2005/8/layout/hProcess3"/>
    <dgm:cxn modelId="{4E4B5B13-3693-4FA5-B346-8E63E826A62B}" type="presParOf" srcId="{AC836B3D-3A4A-4A05-944F-5FE850AE3C3F}" destId="{9393D620-CA0C-4778-BA5B-FD6ADCD2CEA8}" srcOrd="3" destOrd="0" presId="urn:microsoft.com/office/officeart/2005/8/layout/hProcess3"/>
    <dgm:cxn modelId="{F1D50BDB-5D6F-4EA6-B014-8F8B054561A6}" type="presParOf" srcId="{AC836B3D-3A4A-4A05-944F-5FE850AE3C3F}" destId="{D4AA3591-E917-44AF-970A-0AAB4EB58367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2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77B39D81-D5E2-4F32-B639-1D7AF551D38E}" type="doc">
      <dgm:prSet loTypeId="urn:microsoft.com/office/officeart/2005/8/layout/hProcess3" loCatId="process" qsTypeId="urn:microsoft.com/office/officeart/2005/8/quickstyle/3d3#10" qsCatId="3D" csTypeId="urn:microsoft.com/office/officeart/2005/8/colors/accent3_2#10" csCatId="accent3" phldr="1"/>
      <dgm:spPr/>
    </dgm:pt>
    <dgm:pt modelId="{E58F9B88-7CFD-4097-BF86-D0CF2AD8E8A7}">
      <dgm:prSet phldrT="[Text]" custT="1"/>
      <dgm:spPr/>
      <dgm:t>
        <a:bodyPr/>
        <a:lstStyle/>
        <a:p>
          <a:r>
            <a:rPr lang="en-US" altLang="en-US" sz="800" dirty="0"/>
            <a:t>1st level heading, centered, and in boldface (See APA Manual for heading levels)</a:t>
          </a:r>
          <a:endParaRPr lang="en-US" sz="800" dirty="0"/>
        </a:p>
      </dgm:t>
    </dgm:pt>
    <dgm:pt modelId="{61020013-3F6D-42E1-A3D8-93802E08D041}" type="parTrans" cxnId="{9E0F7CB0-3357-43DD-87B7-9C36F7DB4056}">
      <dgm:prSet/>
      <dgm:spPr/>
      <dgm:t>
        <a:bodyPr/>
        <a:lstStyle/>
        <a:p>
          <a:endParaRPr lang="en-US"/>
        </a:p>
      </dgm:t>
    </dgm:pt>
    <dgm:pt modelId="{EB369AE1-71DB-4A4E-8B71-B8C24B8E05E4}" type="sibTrans" cxnId="{9E0F7CB0-3357-43DD-87B7-9C36F7DB4056}">
      <dgm:prSet/>
      <dgm:spPr/>
      <dgm:t>
        <a:bodyPr/>
        <a:lstStyle/>
        <a:p>
          <a:endParaRPr lang="en-US"/>
        </a:p>
      </dgm:t>
    </dgm:pt>
    <dgm:pt modelId="{A697D9F0-20CE-43E9-9BE2-C63967B772FB}" type="pres">
      <dgm:prSet presAssocID="{77B39D81-D5E2-4F32-B639-1D7AF551D38E}" presName="Name0" presStyleCnt="0">
        <dgm:presLayoutVars>
          <dgm:dir/>
          <dgm:animLvl val="lvl"/>
          <dgm:resizeHandles val="exact"/>
        </dgm:presLayoutVars>
      </dgm:prSet>
      <dgm:spPr/>
    </dgm:pt>
    <dgm:pt modelId="{0AED660A-6939-4543-AFE2-5038D590C0BC}" type="pres">
      <dgm:prSet presAssocID="{77B39D81-D5E2-4F32-B639-1D7AF551D38E}" presName="dummy" presStyleCnt="0"/>
      <dgm:spPr/>
    </dgm:pt>
    <dgm:pt modelId="{AC836B3D-3A4A-4A05-944F-5FE850AE3C3F}" type="pres">
      <dgm:prSet presAssocID="{77B39D81-D5E2-4F32-B639-1D7AF551D38E}" presName="linH" presStyleCnt="0"/>
      <dgm:spPr/>
    </dgm:pt>
    <dgm:pt modelId="{EC995F7A-3922-4011-B553-0016824F4D9F}" type="pres">
      <dgm:prSet presAssocID="{77B39D81-D5E2-4F32-B639-1D7AF551D38E}" presName="padding1" presStyleCnt="0"/>
      <dgm:spPr/>
    </dgm:pt>
    <dgm:pt modelId="{6E5D042B-75EA-44F9-9078-351EE34D74D3}" type="pres">
      <dgm:prSet presAssocID="{E58F9B88-7CFD-4097-BF86-D0CF2AD8E8A7}" presName="linV" presStyleCnt="0"/>
      <dgm:spPr/>
    </dgm:pt>
    <dgm:pt modelId="{340E2D80-EEDD-4C52-A247-CC5D13E7A213}" type="pres">
      <dgm:prSet presAssocID="{E58F9B88-7CFD-4097-BF86-D0CF2AD8E8A7}" presName="spVertical1" presStyleCnt="0"/>
      <dgm:spPr/>
    </dgm:pt>
    <dgm:pt modelId="{E2E2EDD8-B9EC-427B-975D-6160BD8883D4}" type="pres">
      <dgm:prSet presAssocID="{E58F9B88-7CFD-4097-BF86-D0CF2AD8E8A7}" presName="parTx" presStyleLbl="revTx" presStyleIdx="0" presStyleCnt="1" custScaleX="122289" custScaleY="201529" custLinFactNeighborX="13900" custLinFactNeighborY="-1126">
        <dgm:presLayoutVars>
          <dgm:chMax val="0"/>
          <dgm:chPref val="0"/>
          <dgm:bulletEnabled val="1"/>
        </dgm:presLayoutVars>
      </dgm:prSet>
      <dgm:spPr/>
    </dgm:pt>
    <dgm:pt modelId="{8CDAD2D5-2688-473B-93C5-074AB298ACF6}" type="pres">
      <dgm:prSet presAssocID="{E58F9B88-7CFD-4097-BF86-D0CF2AD8E8A7}" presName="spVertical2" presStyleCnt="0"/>
      <dgm:spPr/>
    </dgm:pt>
    <dgm:pt modelId="{402E189C-8963-4F15-9D43-33A431D8EF80}" type="pres">
      <dgm:prSet presAssocID="{E58F9B88-7CFD-4097-BF86-D0CF2AD8E8A7}" presName="spVertical3" presStyleCnt="0"/>
      <dgm:spPr/>
    </dgm:pt>
    <dgm:pt modelId="{168F4401-5A96-4801-B93C-3014517F9A03}" type="pres">
      <dgm:prSet presAssocID="{77B39D81-D5E2-4F32-B639-1D7AF551D38E}" presName="padding2" presStyleCnt="0"/>
      <dgm:spPr/>
    </dgm:pt>
    <dgm:pt modelId="{9393D620-CA0C-4778-BA5B-FD6ADCD2CEA8}" type="pres">
      <dgm:prSet presAssocID="{77B39D81-D5E2-4F32-B639-1D7AF551D38E}" presName="negArrow" presStyleCnt="0"/>
      <dgm:spPr/>
    </dgm:pt>
    <dgm:pt modelId="{D4AA3591-E917-44AF-970A-0AAB4EB58367}" type="pres">
      <dgm:prSet presAssocID="{77B39D81-D5E2-4F32-B639-1D7AF551D38E}" presName="backgroundArrow" presStyleLbl="node1" presStyleIdx="0" presStyleCnt="1" custAng="10800000" custScaleX="4744" custScaleY="168150" custLinFactNeighborX="15232" custLinFactNeighborY="-10298"/>
      <dgm:spPr/>
    </dgm:pt>
  </dgm:ptLst>
  <dgm:cxnLst>
    <dgm:cxn modelId="{88966D6B-917B-4EB4-9E2A-270C1650CBBD}" type="presOf" srcId="{E58F9B88-7CFD-4097-BF86-D0CF2AD8E8A7}" destId="{E2E2EDD8-B9EC-427B-975D-6160BD8883D4}" srcOrd="0" destOrd="0" presId="urn:microsoft.com/office/officeart/2005/8/layout/hProcess3"/>
    <dgm:cxn modelId="{60C70770-4BCB-4B43-90A1-A53AB18B6A16}" type="presOf" srcId="{77B39D81-D5E2-4F32-B639-1D7AF551D38E}" destId="{A697D9F0-20CE-43E9-9BE2-C63967B772FB}" srcOrd="0" destOrd="0" presId="urn:microsoft.com/office/officeart/2005/8/layout/hProcess3"/>
    <dgm:cxn modelId="{9E0F7CB0-3357-43DD-87B7-9C36F7DB4056}" srcId="{77B39D81-D5E2-4F32-B639-1D7AF551D38E}" destId="{E58F9B88-7CFD-4097-BF86-D0CF2AD8E8A7}" srcOrd="0" destOrd="0" parTransId="{61020013-3F6D-42E1-A3D8-93802E08D041}" sibTransId="{EB369AE1-71DB-4A4E-8B71-B8C24B8E05E4}"/>
    <dgm:cxn modelId="{12F9C440-3A9C-4408-A40E-C23AE97DE817}" type="presParOf" srcId="{A697D9F0-20CE-43E9-9BE2-C63967B772FB}" destId="{0AED660A-6939-4543-AFE2-5038D590C0BC}" srcOrd="0" destOrd="0" presId="urn:microsoft.com/office/officeart/2005/8/layout/hProcess3"/>
    <dgm:cxn modelId="{633186AC-B3C7-4A69-8228-C8DAAB550166}" type="presParOf" srcId="{A697D9F0-20CE-43E9-9BE2-C63967B772FB}" destId="{AC836B3D-3A4A-4A05-944F-5FE850AE3C3F}" srcOrd="1" destOrd="0" presId="urn:microsoft.com/office/officeart/2005/8/layout/hProcess3"/>
    <dgm:cxn modelId="{F9AA163C-2EC9-4E60-AC24-D218D19866BD}" type="presParOf" srcId="{AC836B3D-3A4A-4A05-944F-5FE850AE3C3F}" destId="{EC995F7A-3922-4011-B553-0016824F4D9F}" srcOrd="0" destOrd="0" presId="urn:microsoft.com/office/officeart/2005/8/layout/hProcess3"/>
    <dgm:cxn modelId="{6D47685C-3D78-4E11-9DD0-F895802B2AF1}" type="presParOf" srcId="{AC836B3D-3A4A-4A05-944F-5FE850AE3C3F}" destId="{6E5D042B-75EA-44F9-9078-351EE34D74D3}" srcOrd="1" destOrd="0" presId="urn:microsoft.com/office/officeart/2005/8/layout/hProcess3"/>
    <dgm:cxn modelId="{EC66E496-9CD2-455B-8E56-58C67D6B0A97}" type="presParOf" srcId="{6E5D042B-75EA-44F9-9078-351EE34D74D3}" destId="{340E2D80-EEDD-4C52-A247-CC5D13E7A213}" srcOrd="0" destOrd="0" presId="urn:microsoft.com/office/officeart/2005/8/layout/hProcess3"/>
    <dgm:cxn modelId="{0D8A92AB-6308-4FF4-97BD-92289267BD5C}" type="presParOf" srcId="{6E5D042B-75EA-44F9-9078-351EE34D74D3}" destId="{E2E2EDD8-B9EC-427B-975D-6160BD8883D4}" srcOrd="1" destOrd="0" presId="urn:microsoft.com/office/officeart/2005/8/layout/hProcess3"/>
    <dgm:cxn modelId="{3FDA5A3F-7FF5-4EDB-98C4-3069463F96F7}" type="presParOf" srcId="{6E5D042B-75EA-44F9-9078-351EE34D74D3}" destId="{8CDAD2D5-2688-473B-93C5-074AB298ACF6}" srcOrd="2" destOrd="0" presId="urn:microsoft.com/office/officeart/2005/8/layout/hProcess3"/>
    <dgm:cxn modelId="{C9D4081B-9201-4B39-86F1-E869966E22E5}" type="presParOf" srcId="{6E5D042B-75EA-44F9-9078-351EE34D74D3}" destId="{402E189C-8963-4F15-9D43-33A431D8EF80}" srcOrd="3" destOrd="0" presId="urn:microsoft.com/office/officeart/2005/8/layout/hProcess3"/>
    <dgm:cxn modelId="{E392AC07-0199-4F58-A48D-8E2A686C336A}" type="presParOf" srcId="{AC836B3D-3A4A-4A05-944F-5FE850AE3C3F}" destId="{168F4401-5A96-4801-B93C-3014517F9A03}" srcOrd="2" destOrd="0" presId="urn:microsoft.com/office/officeart/2005/8/layout/hProcess3"/>
    <dgm:cxn modelId="{033692B9-4F55-4B13-A503-1EE9E5E9CEF2}" type="presParOf" srcId="{AC836B3D-3A4A-4A05-944F-5FE850AE3C3F}" destId="{9393D620-CA0C-4778-BA5B-FD6ADCD2CEA8}" srcOrd="3" destOrd="0" presId="urn:microsoft.com/office/officeart/2005/8/layout/hProcess3"/>
    <dgm:cxn modelId="{9387A638-D5C7-4390-907E-F636C0A840B9}" type="presParOf" srcId="{AC836B3D-3A4A-4A05-944F-5FE850AE3C3F}" destId="{D4AA3591-E917-44AF-970A-0AAB4EB58367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77B39D81-D5E2-4F32-B639-1D7AF551D38E}" type="doc">
      <dgm:prSet loTypeId="urn:microsoft.com/office/officeart/2005/8/layout/hProcess3" loCatId="process" qsTypeId="urn:microsoft.com/office/officeart/2005/8/quickstyle/3d3#11" qsCatId="3D" csTypeId="urn:microsoft.com/office/officeart/2005/8/colors/accent3_2#11" csCatId="accent3" phldr="1"/>
      <dgm:spPr/>
    </dgm:pt>
    <dgm:pt modelId="{E58F9B88-7CFD-4097-BF86-D0CF2AD8E8A7}">
      <dgm:prSet phldrT="[Text]" custT="1"/>
      <dgm:spPr/>
      <dgm:t>
        <a:bodyPr/>
        <a:lstStyle/>
        <a:p>
          <a:r>
            <a:rPr lang="en-US" sz="900" dirty="0"/>
            <a:t>Indent all paragraphs</a:t>
          </a:r>
        </a:p>
      </dgm:t>
    </dgm:pt>
    <dgm:pt modelId="{61020013-3F6D-42E1-A3D8-93802E08D041}" type="parTrans" cxnId="{9E0F7CB0-3357-43DD-87B7-9C36F7DB4056}">
      <dgm:prSet/>
      <dgm:spPr/>
      <dgm:t>
        <a:bodyPr/>
        <a:lstStyle/>
        <a:p>
          <a:endParaRPr lang="en-US"/>
        </a:p>
      </dgm:t>
    </dgm:pt>
    <dgm:pt modelId="{EB369AE1-71DB-4A4E-8B71-B8C24B8E05E4}" type="sibTrans" cxnId="{9E0F7CB0-3357-43DD-87B7-9C36F7DB4056}">
      <dgm:prSet/>
      <dgm:spPr/>
      <dgm:t>
        <a:bodyPr/>
        <a:lstStyle/>
        <a:p>
          <a:endParaRPr lang="en-US"/>
        </a:p>
      </dgm:t>
    </dgm:pt>
    <dgm:pt modelId="{A697D9F0-20CE-43E9-9BE2-C63967B772FB}" type="pres">
      <dgm:prSet presAssocID="{77B39D81-D5E2-4F32-B639-1D7AF551D38E}" presName="Name0" presStyleCnt="0">
        <dgm:presLayoutVars>
          <dgm:dir/>
          <dgm:animLvl val="lvl"/>
          <dgm:resizeHandles val="exact"/>
        </dgm:presLayoutVars>
      </dgm:prSet>
      <dgm:spPr/>
    </dgm:pt>
    <dgm:pt modelId="{0AED660A-6939-4543-AFE2-5038D590C0BC}" type="pres">
      <dgm:prSet presAssocID="{77B39D81-D5E2-4F32-B639-1D7AF551D38E}" presName="dummy" presStyleCnt="0"/>
      <dgm:spPr/>
    </dgm:pt>
    <dgm:pt modelId="{AC836B3D-3A4A-4A05-944F-5FE850AE3C3F}" type="pres">
      <dgm:prSet presAssocID="{77B39D81-D5E2-4F32-B639-1D7AF551D38E}" presName="linH" presStyleCnt="0"/>
      <dgm:spPr/>
    </dgm:pt>
    <dgm:pt modelId="{EC995F7A-3922-4011-B553-0016824F4D9F}" type="pres">
      <dgm:prSet presAssocID="{77B39D81-D5E2-4F32-B639-1D7AF551D38E}" presName="padding1" presStyleCnt="0"/>
      <dgm:spPr/>
    </dgm:pt>
    <dgm:pt modelId="{6E5D042B-75EA-44F9-9078-351EE34D74D3}" type="pres">
      <dgm:prSet presAssocID="{E58F9B88-7CFD-4097-BF86-D0CF2AD8E8A7}" presName="linV" presStyleCnt="0"/>
      <dgm:spPr/>
    </dgm:pt>
    <dgm:pt modelId="{340E2D80-EEDD-4C52-A247-CC5D13E7A213}" type="pres">
      <dgm:prSet presAssocID="{E58F9B88-7CFD-4097-BF86-D0CF2AD8E8A7}" presName="spVertical1" presStyleCnt="0"/>
      <dgm:spPr/>
    </dgm:pt>
    <dgm:pt modelId="{E2E2EDD8-B9EC-427B-975D-6160BD8883D4}" type="pres">
      <dgm:prSet presAssocID="{E58F9B88-7CFD-4097-BF86-D0CF2AD8E8A7}" presName="parTx" presStyleLbl="revTx" presStyleIdx="0" presStyleCnt="1" custScaleX="83075" custScaleY="201529">
        <dgm:presLayoutVars>
          <dgm:chMax val="0"/>
          <dgm:chPref val="0"/>
          <dgm:bulletEnabled val="1"/>
        </dgm:presLayoutVars>
      </dgm:prSet>
      <dgm:spPr/>
    </dgm:pt>
    <dgm:pt modelId="{8CDAD2D5-2688-473B-93C5-074AB298ACF6}" type="pres">
      <dgm:prSet presAssocID="{E58F9B88-7CFD-4097-BF86-D0CF2AD8E8A7}" presName="spVertical2" presStyleCnt="0"/>
      <dgm:spPr/>
    </dgm:pt>
    <dgm:pt modelId="{402E189C-8963-4F15-9D43-33A431D8EF80}" type="pres">
      <dgm:prSet presAssocID="{E58F9B88-7CFD-4097-BF86-D0CF2AD8E8A7}" presName="spVertical3" presStyleCnt="0"/>
      <dgm:spPr/>
    </dgm:pt>
    <dgm:pt modelId="{168F4401-5A96-4801-B93C-3014517F9A03}" type="pres">
      <dgm:prSet presAssocID="{77B39D81-D5E2-4F32-B639-1D7AF551D38E}" presName="padding2" presStyleCnt="0"/>
      <dgm:spPr/>
    </dgm:pt>
    <dgm:pt modelId="{9393D620-CA0C-4778-BA5B-FD6ADCD2CEA8}" type="pres">
      <dgm:prSet presAssocID="{77B39D81-D5E2-4F32-B639-1D7AF551D38E}" presName="negArrow" presStyleCnt="0"/>
      <dgm:spPr/>
    </dgm:pt>
    <dgm:pt modelId="{D4AA3591-E917-44AF-970A-0AAB4EB58367}" type="pres">
      <dgm:prSet presAssocID="{77B39D81-D5E2-4F32-B639-1D7AF551D38E}" presName="backgroundArrow" presStyleLbl="node1" presStyleIdx="0" presStyleCnt="1" custScaleX="4744" custScaleY="168150" custLinFactNeighborY="-5498"/>
      <dgm:spPr/>
    </dgm:pt>
  </dgm:ptLst>
  <dgm:cxnLst>
    <dgm:cxn modelId="{53FD6512-7501-41AD-8A28-DF4233F94F7A}" type="presOf" srcId="{77B39D81-D5E2-4F32-B639-1D7AF551D38E}" destId="{A697D9F0-20CE-43E9-9BE2-C63967B772FB}" srcOrd="0" destOrd="0" presId="urn:microsoft.com/office/officeart/2005/8/layout/hProcess3"/>
    <dgm:cxn modelId="{32B13A83-FABB-4175-8253-BC37EB7D67D0}" type="presOf" srcId="{E58F9B88-7CFD-4097-BF86-D0CF2AD8E8A7}" destId="{E2E2EDD8-B9EC-427B-975D-6160BD8883D4}" srcOrd="0" destOrd="0" presId="urn:microsoft.com/office/officeart/2005/8/layout/hProcess3"/>
    <dgm:cxn modelId="{9E0F7CB0-3357-43DD-87B7-9C36F7DB4056}" srcId="{77B39D81-D5E2-4F32-B639-1D7AF551D38E}" destId="{E58F9B88-7CFD-4097-BF86-D0CF2AD8E8A7}" srcOrd="0" destOrd="0" parTransId="{61020013-3F6D-42E1-A3D8-93802E08D041}" sibTransId="{EB369AE1-71DB-4A4E-8B71-B8C24B8E05E4}"/>
    <dgm:cxn modelId="{B4E3EF32-2687-408B-A330-98AE753B22B6}" type="presParOf" srcId="{A697D9F0-20CE-43E9-9BE2-C63967B772FB}" destId="{0AED660A-6939-4543-AFE2-5038D590C0BC}" srcOrd="0" destOrd="0" presId="urn:microsoft.com/office/officeart/2005/8/layout/hProcess3"/>
    <dgm:cxn modelId="{421B7CFC-0E8E-4824-AD7C-EFE1E5F9A1A4}" type="presParOf" srcId="{A697D9F0-20CE-43E9-9BE2-C63967B772FB}" destId="{AC836B3D-3A4A-4A05-944F-5FE850AE3C3F}" srcOrd="1" destOrd="0" presId="urn:microsoft.com/office/officeart/2005/8/layout/hProcess3"/>
    <dgm:cxn modelId="{A4A6D078-B186-4225-ACBE-DFE97632C65B}" type="presParOf" srcId="{AC836B3D-3A4A-4A05-944F-5FE850AE3C3F}" destId="{EC995F7A-3922-4011-B553-0016824F4D9F}" srcOrd="0" destOrd="0" presId="urn:microsoft.com/office/officeart/2005/8/layout/hProcess3"/>
    <dgm:cxn modelId="{0F60441B-A877-41C2-A6F2-589E56D54371}" type="presParOf" srcId="{AC836B3D-3A4A-4A05-944F-5FE850AE3C3F}" destId="{6E5D042B-75EA-44F9-9078-351EE34D74D3}" srcOrd="1" destOrd="0" presId="urn:microsoft.com/office/officeart/2005/8/layout/hProcess3"/>
    <dgm:cxn modelId="{F80460A1-7176-4E99-8E1A-7D473944ACF6}" type="presParOf" srcId="{6E5D042B-75EA-44F9-9078-351EE34D74D3}" destId="{340E2D80-EEDD-4C52-A247-CC5D13E7A213}" srcOrd="0" destOrd="0" presId="urn:microsoft.com/office/officeart/2005/8/layout/hProcess3"/>
    <dgm:cxn modelId="{4208300E-6C2F-46D5-8A3D-19B4C87AC7BB}" type="presParOf" srcId="{6E5D042B-75EA-44F9-9078-351EE34D74D3}" destId="{E2E2EDD8-B9EC-427B-975D-6160BD8883D4}" srcOrd="1" destOrd="0" presId="urn:microsoft.com/office/officeart/2005/8/layout/hProcess3"/>
    <dgm:cxn modelId="{876C359E-B209-4E3B-A484-7A887696D69E}" type="presParOf" srcId="{6E5D042B-75EA-44F9-9078-351EE34D74D3}" destId="{8CDAD2D5-2688-473B-93C5-074AB298ACF6}" srcOrd="2" destOrd="0" presId="urn:microsoft.com/office/officeart/2005/8/layout/hProcess3"/>
    <dgm:cxn modelId="{479DF72F-8122-4B5A-98C0-B289139EF043}" type="presParOf" srcId="{6E5D042B-75EA-44F9-9078-351EE34D74D3}" destId="{402E189C-8963-4F15-9D43-33A431D8EF80}" srcOrd="3" destOrd="0" presId="urn:microsoft.com/office/officeart/2005/8/layout/hProcess3"/>
    <dgm:cxn modelId="{B7EE579F-4445-459A-8CB5-C8AACF53CFE5}" type="presParOf" srcId="{AC836B3D-3A4A-4A05-944F-5FE850AE3C3F}" destId="{168F4401-5A96-4801-B93C-3014517F9A03}" srcOrd="2" destOrd="0" presId="urn:microsoft.com/office/officeart/2005/8/layout/hProcess3"/>
    <dgm:cxn modelId="{72732724-664F-450A-9B40-FB1BEAD7A76E}" type="presParOf" srcId="{AC836B3D-3A4A-4A05-944F-5FE850AE3C3F}" destId="{9393D620-CA0C-4778-BA5B-FD6ADCD2CEA8}" srcOrd="3" destOrd="0" presId="urn:microsoft.com/office/officeart/2005/8/layout/hProcess3"/>
    <dgm:cxn modelId="{1048CDFE-5B18-44A5-8C63-F96118BA2741}" type="presParOf" srcId="{AC836B3D-3A4A-4A05-944F-5FE850AE3C3F}" destId="{D4AA3591-E917-44AF-970A-0AAB4EB58367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77B39D81-D5E2-4F32-B639-1D7AF551D38E}" type="doc">
      <dgm:prSet loTypeId="urn:microsoft.com/office/officeart/2005/8/layout/hProcess3" loCatId="process" qsTypeId="urn:microsoft.com/office/officeart/2005/8/quickstyle/3d3#12" qsCatId="3D" csTypeId="urn:microsoft.com/office/officeart/2005/8/colors/accent3_2#12" csCatId="accent3" phldr="1"/>
      <dgm:spPr/>
    </dgm:pt>
    <dgm:pt modelId="{E58F9B88-7CFD-4097-BF86-D0CF2AD8E8A7}">
      <dgm:prSet phldrT="[Text]" custT="1"/>
      <dgm:spPr/>
      <dgm:t>
        <a:bodyPr/>
        <a:lstStyle/>
        <a:p>
          <a:r>
            <a:rPr lang="en-US" sz="900" dirty="0"/>
            <a:t>Running head</a:t>
          </a:r>
        </a:p>
      </dgm:t>
    </dgm:pt>
    <dgm:pt modelId="{61020013-3F6D-42E1-A3D8-93802E08D041}" type="parTrans" cxnId="{9E0F7CB0-3357-43DD-87B7-9C36F7DB4056}">
      <dgm:prSet/>
      <dgm:spPr/>
      <dgm:t>
        <a:bodyPr/>
        <a:lstStyle/>
        <a:p>
          <a:endParaRPr lang="en-US"/>
        </a:p>
      </dgm:t>
    </dgm:pt>
    <dgm:pt modelId="{EB369AE1-71DB-4A4E-8B71-B8C24B8E05E4}" type="sibTrans" cxnId="{9E0F7CB0-3357-43DD-87B7-9C36F7DB4056}">
      <dgm:prSet/>
      <dgm:spPr/>
      <dgm:t>
        <a:bodyPr/>
        <a:lstStyle/>
        <a:p>
          <a:endParaRPr lang="en-US"/>
        </a:p>
      </dgm:t>
    </dgm:pt>
    <dgm:pt modelId="{A697D9F0-20CE-43E9-9BE2-C63967B772FB}" type="pres">
      <dgm:prSet presAssocID="{77B39D81-D5E2-4F32-B639-1D7AF551D38E}" presName="Name0" presStyleCnt="0">
        <dgm:presLayoutVars>
          <dgm:dir/>
          <dgm:animLvl val="lvl"/>
          <dgm:resizeHandles val="exact"/>
        </dgm:presLayoutVars>
      </dgm:prSet>
      <dgm:spPr/>
    </dgm:pt>
    <dgm:pt modelId="{0AED660A-6939-4543-AFE2-5038D590C0BC}" type="pres">
      <dgm:prSet presAssocID="{77B39D81-D5E2-4F32-B639-1D7AF551D38E}" presName="dummy" presStyleCnt="0"/>
      <dgm:spPr/>
    </dgm:pt>
    <dgm:pt modelId="{AC836B3D-3A4A-4A05-944F-5FE850AE3C3F}" type="pres">
      <dgm:prSet presAssocID="{77B39D81-D5E2-4F32-B639-1D7AF551D38E}" presName="linH" presStyleCnt="0"/>
      <dgm:spPr/>
    </dgm:pt>
    <dgm:pt modelId="{EC995F7A-3922-4011-B553-0016824F4D9F}" type="pres">
      <dgm:prSet presAssocID="{77B39D81-D5E2-4F32-B639-1D7AF551D38E}" presName="padding1" presStyleCnt="0"/>
      <dgm:spPr/>
    </dgm:pt>
    <dgm:pt modelId="{6E5D042B-75EA-44F9-9078-351EE34D74D3}" type="pres">
      <dgm:prSet presAssocID="{E58F9B88-7CFD-4097-BF86-D0CF2AD8E8A7}" presName="linV" presStyleCnt="0"/>
      <dgm:spPr/>
    </dgm:pt>
    <dgm:pt modelId="{340E2D80-EEDD-4C52-A247-CC5D13E7A213}" type="pres">
      <dgm:prSet presAssocID="{E58F9B88-7CFD-4097-BF86-D0CF2AD8E8A7}" presName="spVertical1" presStyleCnt="0"/>
      <dgm:spPr/>
    </dgm:pt>
    <dgm:pt modelId="{E2E2EDD8-B9EC-427B-975D-6160BD8883D4}" type="pres">
      <dgm:prSet presAssocID="{E58F9B88-7CFD-4097-BF86-D0CF2AD8E8A7}" presName="parTx" presStyleLbl="revTx" presStyleIdx="0" presStyleCnt="1" custScaleX="83075" custScaleY="201529">
        <dgm:presLayoutVars>
          <dgm:chMax val="0"/>
          <dgm:chPref val="0"/>
          <dgm:bulletEnabled val="1"/>
        </dgm:presLayoutVars>
      </dgm:prSet>
      <dgm:spPr/>
    </dgm:pt>
    <dgm:pt modelId="{8CDAD2D5-2688-473B-93C5-074AB298ACF6}" type="pres">
      <dgm:prSet presAssocID="{E58F9B88-7CFD-4097-BF86-D0CF2AD8E8A7}" presName="spVertical2" presStyleCnt="0"/>
      <dgm:spPr/>
    </dgm:pt>
    <dgm:pt modelId="{402E189C-8963-4F15-9D43-33A431D8EF80}" type="pres">
      <dgm:prSet presAssocID="{E58F9B88-7CFD-4097-BF86-D0CF2AD8E8A7}" presName="spVertical3" presStyleCnt="0"/>
      <dgm:spPr/>
    </dgm:pt>
    <dgm:pt modelId="{168F4401-5A96-4801-B93C-3014517F9A03}" type="pres">
      <dgm:prSet presAssocID="{77B39D81-D5E2-4F32-B639-1D7AF551D38E}" presName="padding2" presStyleCnt="0"/>
      <dgm:spPr/>
    </dgm:pt>
    <dgm:pt modelId="{9393D620-CA0C-4778-BA5B-FD6ADCD2CEA8}" type="pres">
      <dgm:prSet presAssocID="{77B39D81-D5E2-4F32-B639-1D7AF551D38E}" presName="negArrow" presStyleCnt="0"/>
      <dgm:spPr/>
    </dgm:pt>
    <dgm:pt modelId="{D4AA3591-E917-44AF-970A-0AAB4EB58367}" type="pres">
      <dgm:prSet presAssocID="{77B39D81-D5E2-4F32-B639-1D7AF551D38E}" presName="backgroundArrow" presStyleLbl="node1" presStyleIdx="0" presStyleCnt="1" custScaleX="4744" custScaleY="168150" custLinFactNeighborY="-5498"/>
      <dgm:spPr/>
    </dgm:pt>
  </dgm:ptLst>
  <dgm:cxnLst>
    <dgm:cxn modelId="{53FD6512-7501-41AD-8A28-DF4233F94F7A}" type="presOf" srcId="{77B39D81-D5E2-4F32-B639-1D7AF551D38E}" destId="{A697D9F0-20CE-43E9-9BE2-C63967B772FB}" srcOrd="0" destOrd="0" presId="urn:microsoft.com/office/officeart/2005/8/layout/hProcess3"/>
    <dgm:cxn modelId="{32B13A83-FABB-4175-8253-BC37EB7D67D0}" type="presOf" srcId="{E58F9B88-7CFD-4097-BF86-D0CF2AD8E8A7}" destId="{E2E2EDD8-B9EC-427B-975D-6160BD8883D4}" srcOrd="0" destOrd="0" presId="urn:microsoft.com/office/officeart/2005/8/layout/hProcess3"/>
    <dgm:cxn modelId="{9E0F7CB0-3357-43DD-87B7-9C36F7DB4056}" srcId="{77B39D81-D5E2-4F32-B639-1D7AF551D38E}" destId="{E58F9B88-7CFD-4097-BF86-D0CF2AD8E8A7}" srcOrd="0" destOrd="0" parTransId="{61020013-3F6D-42E1-A3D8-93802E08D041}" sibTransId="{EB369AE1-71DB-4A4E-8B71-B8C24B8E05E4}"/>
    <dgm:cxn modelId="{B4E3EF32-2687-408B-A330-98AE753B22B6}" type="presParOf" srcId="{A697D9F0-20CE-43E9-9BE2-C63967B772FB}" destId="{0AED660A-6939-4543-AFE2-5038D590C0BC}" srcOrd="0" destOrd="0" presId="urn:microsoft.com/office/officeart/2005/8/layout/hProcess3"/>
    <dgm:cxn modelId="{421B7CFC-0E8E-4824-AD7C-EFE1E5F9A1A4}" type="presParOf" srcId="{A697D9F0-20CE-43E9-9BE2-C63967B772FB}" destId="{AC836B3D-3A4A-4A05-944F-5FE850AE3C3F}" srcOrd="1" destOrd="0" presId="urn:microsoft.com/office/officeart/2005/8/layout/hProcess3"/>
    <dgm:cxn modelId="{A4A6D078-B186-4225-ACBE-DFE97632C65B}" type="presParOf" srcId="{AC836B3D-3A4A-4A05-944F-5FE850AE3C3F}" destId="{EC995F7A-3922-4011-B553-0016824F4D9F}" srcOrd="0" destOrd="0" presId="urn:microsoft.com/office/officeart/2005/8/layout/hProcess3"/>
    <dgm:cxn modelId="{0F60441B-A877-41C2-A6F2-589E56D54371}" type="presParOf" srcId="{AC836B3D-3A4A-4A05-944F-5FE850AE3C3F}" destId="{6E5D042B-75EA-44F9-9078-351EE34D74D3}" srcOrd="1" destOrd="0" presId="urn:microsoft.com/office/officeart/2005/8/layout/hProcess3"/>
    <dgm:cxn modelId="{F80460A1-7176-4E99-8E1A-7D473944ACF6}" type="presParOf" srcId="{6E5D042B-75EA-44F9-9078-351EE34D74D3}" destId="{340E2D80-EEDD-4C52-A247-CC5D13E7A213}" srcOrd="0" destOrd="0" presId="urn:microsoft.com/office/officeart/2005/8/layout/hProcess3"/>
    <dgm:cxn modelId="{4208300E-6C2F-46D5-8A3D-19B4C87AC7BB}" type="presParOf" srcId="{6E5D042B-75EA-44F9-9078-351EE34D74D3}" destId="{E2E2EDD8-B9EC-427B-975D-6160BD8883D4}" srcOrd="1" destOrd="0" presId="urn:microsoft.com/office/officeart/2005/8/layout/hProcess3"/>
    <dgm:cxn modelId="{876C359E-B209-4E3B-A484-7A887696D69E}" type="presParOf" srcId="{6E5D042B-75EA-44F9-9078-351EE34D74D3}" destId="{8CDAD2D5-2688-473B-93C5-074AB298ACF6}" srcOrd="2" destOrd="0" presId="urn:microsoft.com/office/officeart/2005/8/layout/hProcess3"/>
    <dgm:cxn modelId="{479DF72F-8122-4B5A-98C0-B289139EF043}" type="presParOf" srcId="{6E5D042B-75EA-44F9-9078-351EE34D74D3}" destId="{402E189C-8963-4F15-9D43-33A431D8EF80}" srcOrd="3" destOrd="0" presId="urn:microsoft.com/office/officeart/2005/8/layout/hProcess3"/>
    <dgm:cxn modelId="{B7EE579F-4445-459A-8CB5-C8AACF53CFE5}" type="presParOf" srcId="{AC836B3D-3A4A-4A05-944F-5FE850AE3C3F}" destId="{168F4401-5A96-4801-B93C-3014517F9A03}" srcOrd="2" destOrd="0" presId="urn:microsoft.com/office/officeart/2005/8/layout/hProcess3"/>
    <dgm:cxn modelId="{72732724-664F-450A-9B40-FB1BEAD7A76E}" type="presParOf" srcId="{AC836B3D-3A4A-4A05-944F-5FE850AE3C3F}" destId="{9393D620-CA0C-4778-BA5B-FD6ADCD2CEA8}" srcOrd="3" destOrd="0" presId="urn:microsoft.com/office/officeart/2005/8/layout/hProcess3"/>
    <dgm:cxn modelId="{1048CDFE-5B18-44A5-8C63-F96118BA2741}" type="presParOf" srcId="{AC836B3D-3A4A-4A05-944F-5FE850AE3C3F}" destId="{D4AA3591-E917-44AF-970A-0AAB4EB58367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77B39D81-D5E2-4F32-B639-1D7AF551D38E}" type="doc">
      <dgm:prSet loTypeId="urn:microsoft.com/office/officeart/2005/8/layout/hProcess3" loCatId="process" qsTypeId="urn:microsoft.com/office/officeart/2005/8/quickstyle/3d3#13" qsCatId="3D" csTypeId="urn:microsoft.com/office/officeart/2005/8/colors/accent3_2#13" csCatId="accent3" phldr="1"/>
      <dgm:spPr/>
    </dgm:pt>
    <dgm:pt modelId="{E58F9B88-7CFD-4097-BF86-D0CF2AD8E8A7}">
      <dgm:prSet phldrT="[Text]" custT="1"/>
      <dgm:spPr/>
      <dgm:t>
        <a:bodyPr/>
        <a:lstStyle/>
        <a:p>
          <a:r>
            <a:rPr lang="en-US" sz="900" dirty="0"/>
            <a:t>Last paragraph states hypothesis and directionality of variables.</a:t>
          </a:r>
        </a:p>
      </dgm:t>
    </dgm:pt>
    <dgm:pt modelId="{61020013-3F6D-42E1-A3D8-93802E08D041}" type="parTrans" cxnId="{9E0F7CB0-3357-43DD-87B7-9C36F7DB4056}">
      <dgm:prSet/>
      <dgm:spPr/>
      <dgm:t>
        <a:bodyPr/>
        <a:lstStyle/>
        <a:p>
          <a:endParaRPr lang="en-US"/>
        </a:p>
      </dgm:t>
    </dgm:pt>
    <dgm:pt modelId="{EB369AE1-71DB-4A4E-8B71-B8C24B8E05E4}" type="sibTrans" cxnId="{9E0F7CB0-3357-43DD-87B7-9C36F7DB4056}">
      <dgm:prSet/>
      <dgm:spPr/>
      <dgm:t>
        <a:bodyPr/>
        <a:lstStyle/>
        <a:p>
          <a:endParaRPr lang="en-US"/>
        </a:p>
      </dgm:t>
    </dgm:pt>
    <dgm:pt modelId="{A697D9F0-20CE-43E9-9BE2-C63967B772FB}" type="pres">
      <dgm:prSet presAssocID="{77B39D81-D5E2-4F32-B639-1D7AF551D38E}" presName="Name0" presStyleCnt="0">
        <dgm:presLayoutVars>
          <dgm:dir/>
          <dgm:animLvl val="lvl"/>
          <dgm:resizeHandles val="exact"/>
        </dgm:presLayoutVars>
      </dgm:prSet>
      <dgm:spPr/>
    </dgm:pt>
    <dgm:pt modelId="{0AED660A-6939-4543-AFE2-5038D590C0BC}" type="pres">
      <dgm:prSet presAssocID="{77B39D81-D5E2-4F32-B639-1D7AF551D38E}" presName="dummy" presStyleCnt="0"/>
      <dgm:spPr/>
    </dgm:pt>
    <dgm:pt modelId="{AC836B3D-3A4A-4A05-944F-5FE850AE3C3F}" type="pres">
      <dgm:prSet presAssocID="{77B39D81-D5E2-4F32-B639-1D7AF551D38E}" presName="linH" presStyleCnt="0"/>
      <dgm:spPr/>
    </dgm:pt>
    <dgm:pt modelId="{EC995F7A-3922-4011-B553-0016824F4D9F}" type="pres">
      <dgm:prSet presAssocID="{77B39D81-D5E2-4F32-B639-1D7AF551D38E}" presName="padding1" presStyleCnt="0"/>
      <dgm:spPr/>
    </dgm:pt>
    <dgm:pt modelId="{6E5D042B-75EA-44F9-9078-351EE34D74D3}" type="pres">
      <dgm:prSet presAssocID="{E58F9B88-7CFD-4097-BF86-D0CF2AD8E8A7}" presName="linV" presStyleCnt="0"/>
      <dgm:spPr/>
    </dgm:pt>
    <dgm:pt modelId="{340E2D80-EEDD-4C52-A247-CC5D13E7A213}" type="pres">
      <dgm:prSet presAssocID="{E58F9B88-7CFD-4097-BF86-D0CF2AD8E8A7}" presName="spVertical1" presStyleCnt="0"/>
      <dgm:spPr/>
    </dgm:pt>
    <dgm:pt modelId="{E2E2EDD8-B9EC-427B-975D-6160BD8883D4}" type="pres">
      <dgm:prSet presAssocID="{E58F9B88-7CFD-4097-BF86-D0CF2AD8E8A7}" presName="parTx" presStyleLbl="revTx" presStyleIdx="0" presStyleCnt="1" custScaleX="83075" custScaleY="201529">
        <dgm:presLayoutVars>
          <dgm:chMax val="0"/>
          <dgm:chPref val="0"/>
          <dgm:bulletEnabled val="1"/>
        </dgm:presLayoutVars>
      </dgm:prSet>
      <dgm:spPr/>
    </dgm:pt>
    <dgm:pt modelId="{8CDAD2D5-2688-473B-93C5-074AB298ACF6}" type="pres">
      <dgm:prSet presAssocID="{E58F9B88-7CFD-4097-BF86-D0CF2AD8E8A7}" presName="spVertical2" presStyleCnt="0"/>
      <dgm:spPr/>
    </dgm:pt>
    <dgm:pt modelId="{402E189C-8963-4F15-9D43-33A431D8EF80}" type="pres">
      <dgm:prSet presAssocID="{E58F9B88-7CFD-4097-BF86-D0CF2AD8E8A7}" presName="spVertical3" presStyleCnt="0"/>
      <dgm:spPr/>
    </dgm:pt>
    <dgm:pt modelId="{168F4401-5A96-4801-B93C-3014517F9A03}" type="pres">
      <dgm:prSet presAssocID="{77B39D81-D5E2-4F32-B639-1D7AF551D38E}" presName="padding2" presStyleCnt="0"/>
      <dgm:spPr/>
    </dgm:pt>
    <dgm:pt modelId="{9393D620-CA0C-4778-BA5B-FD6ADCD2CEA8}" type="pres">
      <dgm:prSet presAssocID="{77B39D81-D5E2-4F32-B639-1D7AF551D38E}" presName="negArrow" presStyleCnt="0"/>
      <dgm:spPr/>
    </dgm:pt>
    <dgm:pt modelId="{D4AA3591-E917-44AF-970A-0AAB4EB58367}" type="pres">
      <dgm:prSet presAssocID="{77B39D81-D5E2-4F32-B639-1D7AF551D38E}" presName="backgroundArrow" presStyleLbl="node1" presStyleIdx="0" presStyleCnt="1" custScaleX="4744" custScaleY="168150" custLinFactNeighborY="-819"/>
      <dgm:spPr/>
    </dgm:pt>
  </dgm:ptLst>
  <dgm:cxnLst>
    <dgm:cxn modelId="{89EDC792-620D-40A6-B7B5-D95E713A739E}" type="presOf" srcId="{77B39D81-D5E2-4F32-B639-1D7AF551D38E}" destId="{A697D9F0-20CE-43E9-9BE2-C63967B772FB}" srcOrd="0" destOrd="0" presId="urn:microsoft.com/office/officeart/2005/8/layout/hProcess3"/>
    <dgm:cxn modelId="{9E0F7CB0-3357-43DD-87B7-9C36F7DB4056}" srcId="{77B39D81-D5E2-4F32-B639-1D7AF551D38E}" destId="{E58F9B88-7CFD-4097-BF86-D0CF2AD8E8A7}" srcOrd="0" destOrd="0" parTransId="{61020013-3F6D-42E1-A3D8-93802E08D041}" sibTransId="{EB369AE1-71DB-4A4E-8B71-B8C24B8E05E4}"/>
    <dgm:cxn modelId="{E42A74E7-845A-4A1B-9260-69F9765E690A}" type="presOf" srcId="{E58F9B88-7CFD-4097-BF86-D0CF2AD8E8A7}" destId="{E2E2EDD8-B9EC-427B-975D-6160BD8883D4}" srcOrd="0" destOrd="0" presId="urn:microsoft.com/office/officeart/2005/8/layout/hProcess3"/>
    <dgm:cxn modelId="{EDD140D8-0C07-436F-9EE9-5F4D3E5B8524}" type="presParOf" srcId="{A697D9F0-20CE-43E9-9BE2-C63967B772FB}" destId="{0AED660A-6939-4543-AFE2-5038D590C0BC}" srcOrd="0" destOrd="0" presId="urn:microsoft.com/office/officeart/2005/8/layout/hProcess3"/>
    <dgm:cxn modelId="{DCE202CD-89B6-4C1E-9555-01D6F37B1A5A}" type="presParOf" srcId="{A697D9F0-20CE-43E9-9BE2-C63967B772FB}" destId="{AC836B3D-3A4A-4A05-944F-5FE850AE3C3F}" srcOrd="1" destOrd="0" presId="urn:microsoft.com/office/officeart/2005/8/layout/hProcess3"/>
    <dgm:cxn modelId="{6B678535-618B-4053-B742-886CBDF32D8B}" type="presParOf" srcId="{AC836B3D-3A4A-4A05-944F-5FE850AE3C3F}" destId="{EC995F7A-3922-4011-B553-0016824F4D9F}" srcOrd="0" destOrd="0" presId="urn:microsoft.com/office/officeart/2005/8/layout/hProcess3"/>
    <dgm:cxn modelId="{E7C271FB-4559-4A87-8E99-EEFD2AD04990}" type="presParOf" srcId="{AC836B3D-3A4A-4A05-944F-5FE850AE3C3F}" destId="{6E5D042B-75EA-44F9-9078-351EE34D74D3}" srcOrd="1" destOrd="0" presId="urn:microsoft.com/office/officeart/2005/8/layout/hProcess3"/>
    <dgm:cxn modelId="{84B5EED6-F67C-48BB-BD0B-6B5D41F8444C}" type="presParOf" srcId="{6E5D042B-75EA-44F9-9078-351EE34D74D3}" destId="{340E2D80-EEDD-4C52-A247-CC5D13E7A213}" srcOrd="0" destOrd="0" presId="urn:microsoft.com/office/officeart/2005/8/layout/hProcess3"/>
    <dgm:cxn modelId="{6F8EE73D-A26C-4271-A70E-DC27D7425777}" type="presParOf" srcId="{6E5D042B-75EA-44F9-9078-351EE34D74D3}" destId="{E2E2EDD8-B9EC-427B-975D-6160BD8883D4}" srcOrd="1" destOrd="0" presId="urn:microsoft.com/office/officeart/2005/8/layout/hProcess3"/>
    <dgm:cxn modelId="{530DD402-ADF9-4ADE-BC02-4FF1D1A8120B}" type="presParOf" srcId="{6E5D042B-75EA-44F9-9078-351EE34D74D3}" destId="{8CDAD2D5-2688-473B-93C5-074AB298ACF6}" srcOrd="2" destOrd="0" presId="urn:microsoft.com/office/officeart/2005/8/layout/hProcess3"/>
    <dgm:cxn modelId="{B45E6D7B-3082-44F7-AC03-8FA5C6F266CE}" type="presParOf" srcId="{6E5D042B-75EA-44F9-9078-351EE34D74D3}" destId="{402E189C-8963-4F15-9D43-33A431D8EF80}" srcOrd="3" destOrd="0" presId="urn:microsoft.com/office/officeart/2005/8/layout/hProcess3"/>
    <dgm:cxn modelId="{CD9D5ED8-4FC3-401B-BE3F-DD1A46A430FC}" type="presParOf" srcId="{AC836B3D-3A4A-4A05-944F-5FE850AE3C3F}" destId="{168F4401-5A96-4801-B93C-3014517F9A03}" srcOrd="2" destOrd="0" presId="urn:microsoft.com/office/officeart/2005/8/layout/hProcess3"/>
    <dgm:cxn modelId="{45D8EF46-CE97-487C-986E-96C3D6E7C9CF}" type="presParOf" srcId="{AC836B3D-3A4A-4A05-944F-5FE850AE3C3F}" destId="{9393D620-CA0C-4778-BA5B-FD6ADCD2CEA8}" srcOrd="3" destOrd="0" presId="urn:microsoft.com/office/officeart/2005/8/layout/hProcess3"/>
    <dgm:cxn modelId="{57FD37C1-95B1-45AC-BECA-0CCAF065648D}" type="presParOf" srcId="{AC836B3D-3A4A-4A05-944F-5FE850AE3C3F}" destId="{D4AA3591-E917-44AF-970A-0AAB4EB58367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77B39D81-D5E2-4F32-B639-1D7AF551D38E}" type="doc">
      <dgm:prSet loTypeId="urn:microsoft.com/office/officeart/2005/8/layout/hProcess3" loCatId="process" qsTypeId="urn:microsoft.com/office/officeart/2005/8/quickstyle/3d3#14" qsCatId="3D" csTypeId="urn:microsoft.com/office/officeart/2005/8/colors/accent3_2#14" csCatId="accent3" phldr="1"/>
      <dgm:spPr/>
      <dgm:t>
        <a:bodyPr/>
        <a:lstStyle/>
        <a:p>
          <a:endParaRPr lang="en-US"/>
        </a:p>
      </dgm:t>
    </dgm:pt>
    <dgm:pt modelId="{E58F9B88-7CFD-4097-BF86-D0CF2AD8E8A7}">
      <dgm:prSet phldrT="[Text]" custT="1"/>
      <dgm:spPr/>
      <dgm:t>
        <a:bodyPr/>
        <a:lstStyle/>
        <a:p>
          <a:r>
            <a:rPr lang="en-US" altLang="en-US" sz="900" dirty="0"/>
            <a:t>2nd level heading, </a:t>
          </a:r>
          <a:r>
            <a:rPr lang="en-US" sz="900" b="0" dirty="0"/>
            <a:t>Left-aligned, Boldface, Uppercase and Lowercase Heading</a:t>
          </a:r>
        </a:p>
      </dgm:t>
    </dgm:pt>
    <dgm:pt modelId="{61020013-3F6D-42E1-A3D8-93802E08D041}" type="parTrans" cxnId="{9E0F7CB0-3357-43DD-87B7-9C36F7DB4056}">
      <dgm:prSet/>
      <dgm:spPr/>
      <dgm:t>
        <a:bodyPr/>
        <a:lstStyle/>
        <a:p>
          <a:endParaRPr lang="en-US"/>
        </a:p>
      </dgm:t>
    </dgm:pt>
    <dgm:pt modelId="{EB369AE1-71DB-4A4E-8B71-B8C24B8E05E4}" type="sibTrans" cxnId="{9E0F7CB0-3357-43DD-87B7-9C36F7DB4056}">
      <dgm:prSet/>
      <dgm:spPr/>
      <dgm:t>
        <a:bodyPr/>
        <a:lstStyle/>
        <a:p>
          <a:endParaRPr lang="en-US"/>
        </a:p>
      </dgm:t>
    </dgm:pt>
    <dgm:pt modelId="{A697D9F0-20CE-43E9-9BE2-C63967B772FB}" type="pres">
      <dgm:prSet presAssocID="{77B39D81-D5E2-4F32-B639-1D7AF551D38E}" presName="Name0" presStyleCnt="0">
        <dgm:presLayoutVars>
          <dgm:dir/>
          <dgm:animLvl val="lvl"/>
          <dgm:resizeHandles val="exact"/>
        </dgm:presLayoutVars>
      </dgm:prSet>
      <dgm:spPr/>
    </dgm:pt>
    <dgm:pt modelId="{0AED660A-6939-4543-AFE2-5038D590C0BC}" type="pres">
      <dgm:prSet presAssocID="{77B39D81-D5E2-4F32-B639-1D7AF551D38E}" presName="dummy" presStyleCnt="0"/>
      <dgm:spPr/>
    </dgm:pt>
    <dgm:pt modelId="{AC836B3D-3A4A-4A05-944F-5FE850AE3C3F}" type="pres">
      <dgm:prSet presAssocID="{77B39D81-D5E2-4F32-B639-1D7AF551D38E}" presName="linH" presStyleCnt="0"/>
      <dgm:spPr/>
    </dgm:pt>
    <dgm:pt modelId="{EC995F7A-3922-4011-B553-0016824F4D9F}" type="pres">
      <dgm:prSet presAssocID="{77B39D81-D5E2-4F32-B639-1D7AF551D38E}" presName="padding1" presStyleCnt="0"/>
      <dgm:spPr/>
    </dgm:pt>
    <dgm:pt modelId="{6E5D042B-75EA-44F9-9078-351EE34D74D3}" type="pres">
      <dgm:prSet presAssocID="{E58F9B88-7CFD-4097-BF86-D0CF2AD8E8A7}" presName="linV" presStyleCnt="0"/>
      <dgm:spPr/>
    </dgm:pt>
    <dgm:pt modelId="{340E2D80-EEDD-4C52-A247-CC5D13E7A213}" type="pres">
      <dgm:prSet presAssocID="{E58F9B88-7CFD-4097-BF86-D0CF2AD8E8A7}" presName="spVertical1" presStyleCnt="0"/>
      <dgm:spPr/>
    </dgm:pt>
    <dgm:pt modelId="{E2E2EDD8-B9EC-427B-975D-6160BD8883D4}" type="pres">
      <dgm:prSet presAssocID="{E58F9B88-7CFD-4097-BF86-D0CF2AD8E8A7}" presName="parTx" presStyleLbl="revTx" presStyleIdx="0" presStyleCnt="1" custScaleX="119255" custScaleY="201529">
        <dgm:presLayoutVars>
          <dgm:chMax val="0"/>
          <dgm:chPref val="0"/>
          <dgm:bulletEnabled val="1"/>
        </dgm:presLayoutVars>
      </dgm:prSet>
      <dgm:spPr/>
    </dgm:pt>
    <dgm:pt modelId="{8CDAD2D5-2688-473B-93C5-074AB298ACF6}" type="pres">
      <dgm:prSet presAssocID="{E58F9B88-7CFD-4097-BF86-D0CF2AD8E8A7}" presName="spVertical2" presStyleCnt="0"/>
      <dgm:spPr/>
    </dgm:pt>
    <dgm:pt modelId="{402E189C-8963-4F15-9D43-33A431D8EF80}" type="pres">
      <dgm:prSet presAssocID="{E58F9B88-7CFD-4097-BF86-D0CF2AD8E8A7}" presName="spVertical3" presStyleCnt="0"/>
      <dgm:spPr/>
    </dgm:pt>
    <dgm:pt modelId="{168F4401-5A96-4801-B93C-3014517F9A03}" type="pres">
      <dgm:prSet presAssocID="{77B39D81-D5E2-4F32-B639-1D7AF551D38E}" presName="padding2" presStyleCnt="0"/>
      <dgm:spPr/>
    </dgm:pt>
    <dgm:pt modelId="{9393D620-CA0C-4778-BA5B-FD6ADCD2CEA8}" type="pres">
      <dgm:prSet presAssocID="{77B39D81-D5E2-4F32-B639-1D7AF551D38E}" presName="negArrow" presStyleCnt="0"/>
      <dgm:spPr/>
    </dgm:pt>
    <dgm:pt modelId="{D4AA3591-E917-44AF-970A-0AAB4EB58367}" type="pres">
      <dgm:prSet presAssocID="{77B39D81-D5E2-4F32-B639-1D7AF551D38E}" presName="backgroundArrow" presStyleLbl="node1" presStyleIdx="0" presStyleCnt="1" custScaleX="4744" custScaleY="168150" custLinFactNeighborY="-819"/>
      <dgm:spPr/>
    </dgm:pt>
  </dgm:ptLst>
  <dgm:cxnLst>
    <dgm:cxn modelId="{89EDC792-620D-40A6-B7B5-D95E713A739E}" type="presOf" srcId="{77B39D81-D5E2-4F32-B639-1D7AF551D38E}" destId="{A697D9F0-20CE-43E9-9BE2-C63967B772FB}" srcOrd="0" destOrd="0" presId="urn:microsoft.com/office/officeart/2005/8/layout/hProcess3"/>
    <dgm:cxn modelId="{9E0F7CB0-3357-43DD-87B7-9C36F7DB4056}" srcId="{77B39D81-D5E2-4F32-B639-1D7AF551D38E}" destId="{E58F9B88-7CFD-4097-BF86-D0CF2AD8E8A7}" srcOrd="0" destOrd="0" parTransId="{61020013-3F6D-42E1-A3D8-93802E08D041}" sibTransId="{EB369AE1-71DB-4A4E-8B71-B8C24B8E05E4}"/>
    <dgm:cxn modelId="{E42A74E7-845A-4A1B-9260-69F9765E690A}" type="presOf" srcId="{E58F9B88-7CFD-4097-BF86-D0CF2AD8E8A7}" destId="{E2E2EDD8-B9EC-427B-975D-6160BD8883D4}" srcOrd="0" destOrd="0" presId="urn:microsoft.com/office/officeart/2005/8/layout/hProcess3"/>
    <dgm:cxn modelId="{EDD140D8-0C07-436F-9EE9-5F4D3E5B8524}" type="presParOf" srcId="{A697D9F0-20CE-43E9-9BE2-C63967B772FB}" destId="{0AED660A-6939-4543-AFE2-5038D590C0BC}" srcOrd="0" destOrd="0" presId="urn:microsoft.com/office/officeart/2005/8/layout/hProcess3"/>
    <dgm:cxn modelId="{DCE202CD-89B6-4C1E-9555-01D6F37B1A5A}" type="presParOf" srcId="{A697D9F0-20CE-43E9-9BE2-C63967B772FB}" destId="{AC836B3D-3A4A-4A05-944F-5FE850AE3C3F}" srcOrd="1" destOrd="0" presId="urn:microsoft.com/office/officeart/2005/8/layout/hProcess3"/>
    <dgm:cxn modelId="{6B678535-618B-4053-B742-886CBDF32D8B}" type="presParOf" srcId="{AC836B3D-3A4A-4A05-944F-5FE850AE3C3F}" destId="{EC995F7A-3922-4011-B553-0016824F4D9F}" srcOrd="0" destOrd="0" presId="urn:microsoft.com/office/officeart/2005/8/layout/hProcess3"/>
    <dgm:cxn modelId="{E7C271FB-4559-4A87-8E99-EEFD2AD04990}" type="presParOf" srcId="{AC836B3D-3A4A-4A05-944F-5FE850AE3C3F}" destId="{6E5D042B-75EA-44F9-9078-351EE34D74D3}" srcOrd="1" destOrd="0" presId="urn:microsoft.com/office/officeart/2005/8/layout/hProcess3"/>
    <dgm:cxn modelId="{84B5EED6-F67C-48BB-BD0B-6B5D41F8444C}" type="presParOf" srcId="{6E5D042B-75EA-44F9-9078-351EE34D74D3}" destId="{340E2D80-EEDD-4C52-A247-CC5D13E7A213}" srcOrd="0" destOrd="0" presId="urn:microsoft.com/office/officeart/2005/8/layout/hProcess3"/>
    <dgm:cxn modelId="{6F8EE73D-A26C-4271-A70E-DC27D7425777}" type="presParOf" srcId="{6E5D042B-75EA-44F9-9078-351EE34D74D3}" destId="{E2E2EDD8-B9EC-427B-975D-6160BD8883D4}" srcOrd="1" destOrd="0" presId="urn:microsoft.com/office/officeart/2005/8/layout/hProcess3"/>
    <dgm:cxn modelId="{530DD402-ADF9-4ADE-BC02-4FF1D1A8120B}" type="presParOf" srcId="{6E5D042B-75EA-44F9-9078-351EE34D74D3}" destId="{8CDAD2D5-2688-473B-93C5-074AB298ACF6}" srcOrd="2" destOrd="0" presId="urn:microsoft.com/office/officeart/2005/8/layout/hProcess3"/>
    <dgm:cxn modelId="{B45E6D7B-3082-44F7-AC03-8FA5C6F266CE}" type="presParOf" srcId="{6E5D042B-75EA-44F9-9078-351EE34D74D3}" destId="{402E189C-8963-4F15-9D43-33A431D8EF80}" srcOrd="3" destOrd="0" presId="urn:microsoft.com/office/officeart/2005/8/layout/hProcess3"/>
    <dgm:cxn modelId="{CD9D5ED8-4FC3-401B-BE3F-DD1A46A430FC}" type="presParOf" srcId="{AC836B3D-3A4A-4A05-944F-5FE850AE3C3F}" destId="{168F4401-5A96-4801-B93C-3014517F9A03}" srcOrd="2" destOrd="0" presId="urn:microsoft.com/office/officeart/2005/8/layout/hProcess3"/>
    <dgm:cxn modelId="{45D8EF46-CE97-487C-986E-96C3D6E7C9CF}" type="presParOf" srcId="{AC836B3D-3A4A-4A05-944F-5FE850AE3C3F}" destId="{9393D620-CA0C-4778-BA5B-FD6ADCD2CEA8}" srcOrd="3" destOrd="0" presId="urn:microsoft.com/office/officeart/2005/8/layout/hProcess3"/>
    <dgm:cxn modelId="{57FD37C1-95B1-45AC-BECA-0CCAF065648D}" type="presParOf" srcId="{AC836B3D-3A4A-4A05-944F-5FE850AE3C3F}" destId="{D4AA3591-E917-44AF-970A-0AAB4EB58367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77B39D81-D5E2-4F32-B639-1D7AF551D38E}" type="doc">
      <dgm:prSet loTypeId="urn:microsoft.com/office/officeart/2005/8/layout/hProcess3" loCatId="process" qsTypeId="urn:microsoft.com/office/officeart/2005/8/quickstyle/3d3#15" qsCatId="3D" csTypeId="urn:microsoft.com/office/officeart/2005/8/colors/accent3_2#15" csCatId="accent3" phldr="1"/>
      <dgm:spPr/>
      <dgm:t>
        <a:bodyPr/>
        <a:lstStyle/>
        <a:p>
          <a:endParaRPr lang="en-US"/>
        </a:p>
      </dgm:t>
    </dgm:pt>
    <dgm:pt modelId="{E58F9B88-7CFD-4097-BF86-D0CF2AD8E8A7}">
      <dgm:prSet phldrT="[Text]" custT="1"/>
      <dgm:spPr/>
      <dgm:t>
        <a:bodyPr/>
        <a:lstStyle/>
        <a:p>
          <a:r>
            <a:rPr lang="en-US" altLang="en-US" sz="800" dirty="0"/>
            <a:t>1st level heading, centered, and in boldface. No more than double-space between sections and subtitles.</a:t>
          </a:r>
          <a:endParaRPr lang="en-US" sz="800" dirty="0"/>
        </a:p>
      </dgm:t>
    </dgm:pt>
    <dgm:pt modelId="{61020013-3F6D-42E1-A3D8-93802E08D041}" type="parTrans" cxnId="{9E0F7CB0-3357-43DD-87B7-9C36F7DB4056}">
      <dgm:prSet/>
      <dgm:spPr/>
      <dgm:t>
        <a:bodyPr/>
        <a:lstStyle/>
        <a:p>
          <a:endParaRPr lang="en-US"/>
        </a:p>
      </dgm:t>
    </dgm:pt>
    <dgm:pt modelId="{EB369AE1-71DB-4A4E-8B71-B8C24B8E05E4}" type="sibTrans" cxnId="{9E0F7CB0-3357-43DD-87B7-9C36F7DB4056}">
      <dgm:prSet/>
      <dgm:spPr/>
      <dgm:t>
        <a:bodyPr/>
        <a:lstStyle/>
        <a:p>
          <a:endParaRPr lang="en-US"/>
        </a:p>
      </dgm:t>
    </dgm:pt>
    <dgm:pt modelId="{A697D9F0-20CE-43E9-9BE2-C63967B772FB}" type="pres">
      <dgm:prSet presAssocID="{77B39D81-D5E2-4F32-B639-1D7AF551D38E}" presName="Name0" presStyleCnt="0">
        <dgm:presLayoutVars>
          <dgm:dir/>
          <dgm:animLvl val="lvl"/>
          <dgm:resizeHandles val="exact"/>
        </dgm:presLayoutVars>
      </dgm:prSet>
      <dgm:spPr/>
    </dgm:pt>
    <dgm:pt modelId="{0AED660A-6939-4543-AFE2-5038D590C0BC}" type="pres">
      <dgm:prSet presAssocID="{77B39D81-D5E2-4F32-B639-1D7AF551D38E}" presName="dummy" presStyleCnt="0"/>
      <dgm:spPr/>
    </dgm:pt>
    <dgm:pt modelId="{AC836B3D-3A4A-4A05-944F-5FE850AE3C3F}" type="pres">
      <dgm:prSet presAssocID="{77B39D81-D5E2-4F32-B639-1D7AF551D38E}" presName="linH" presStyleCnt="0"/>
      <dgm:spPr/>
    </dgm:pt>
    <dgm:pt modelId="{EC995F7A-3922-4011-B553-0016824F4D9F}" type="pres">
      <dgm:prSet presAssocID="{77B39D81-D5E2-4F32-B639-1D7AF551D38E}" presName="padding1" presStyleCnt="0"/>
      <dgm:spPr/>
    </dgm:pt>
    <dgm:pt modelId="{6E5D042B-75EA-44F9-9078-351EE34D74D3}" type="pres">
      <dgm:prSet presAssocID="{E58F9B88-7CFD-4097-BF86-D0CF2AD8E8A7}" presName="linV" presStyleCnt="0"/>
      <dgm:spPr/>
    </dgm:pt>
    <dgm:pt modelId="{340E2D80-EEDD-4C52-A247-CC5D13E7A213}" type="pres">
      <dgm:prSet presAssocID="{E58F9B88-7CFD-4097-BF86-D0CF2AD8E8A7}" presName="spVertical1" presStyleCnt="0"/>
      <dgm:spPr/>
    </dgm:pt>
    <dgm:pt modelId="{E2E2EDD8-B9EC-427B-975D-6160BD8883D4}" type="pres">
      <dgm:prSet presAssocID="{E58F9B88-7CFD-4097-BF86-D0CF2AD8E8A7}" presName="parTx" presStyleLbl="revTx" presStyleIdx="0" presStyleCnt="1" custScaleX="122289" custScaleY="201529" custLinFactNeighborX="13900" custLinFactNeighborY="-1126">
        <dgm:presLayoutVars>
          <dgm:chMax val="0"/>
          <dgm:chPref val="0"/>
          <dgm:bulletEnabled val="1"/>
        </dgm:presLayoutVars>
      </dgm:prSet>
      <dgm:spPr/>
    </dgm:pt>
    <dgm:pt modelId="{8CDAD2D5-2688-473B-93C5-074AB298ACF6}" type="pres">
      <dgm:prSet presAssocID="{E58F9B88-7CFD-4097-BF86-D0CF2AD8E8A7}" presName="spVertical2" presStyleCnt="0"/>
      <dgm:spPr/>
    </dgm:pt>
    <dgm:pt modelId="{402E189C-8963-4F15-9D43-33A431D8EF80}" type="pres">
      <dgm:prSet presAssocID="{E58F9B88-7CFD-4097-BF86-D0CF2AD8E8A7}" presName="spVertical3" presStyleCnt="0"/>
      <dgm:spPr/>
    </dgm:pt>
    <dgm:pt modelId="{168F4401-5A96-4801-B93C-3014517F9A03}" type="pres">
      <dgm:prSet presAssocID="{77B39D81-D5E2-4F32-B639-1D7AF551D38E}" presName="padding2" presStyleCnt="0"/>
      <dgm:spPr/>
    </dgm:pt>
    <dgm:pt modelId="{9393D620-CA0C-4778-BA5B-FD6ADCD2CEA8}" type="pres">
      <dgm:prSet presAssocID="{77B39D81-D5E2-4F32-B639-1D7AF551D38E}" presName="negArrow" presStyleCnt="0"/>
      <dgm:spPr/>
    </dgm:pt>
    <dgm:pt modelId="{D4AA3591-E917-44AF-970A-0AAB4EB58367}" type="pres">
      <dgm:prSet presAssocID="{77B39D81-D5E2-4F32-B639-1D7AF551D38E}" presName="backgroundArrow" presStyleLbl="node1" presStyleIdx="0" presStyleCnt="1" custAng="10800000" custScaleX="4744" custScaleY="168150" custLinFactNeighborX="15232" custLinFactNeighborY="-10298"/>
      <dgm:spPr/>
    </dgm:pt>
  </dgm:ptLst>
  <dgm:cxnLst>
    <dgm:cxn modelId="{88966D6B-917B-4EB4-9E2A-270C1650CBBD}" type="presOf" srcId="{E58F9B88-7CFD-4097-BF86-D0CF2AD8E8A7}" destId="{E2E2EDD8-B9EC-427B-975D-6160BD8883D4}" srcOrd="0" destOrd="0" presId="urn:microsoft.com/office/officeart/2005/8/layout/hProcess3"/>
    <dgm:cxn modelId="{60C70770-4BCB-4B43-90A1-A53AB18B6A16}" type="presOf" srcId="{77B39D81-D5E2-4F32-B639-1D7AF551D38E}" destId="{A697D9F0-20CE-43E9-9BE2-C63967B772FB}" srcOrd="0" destOrd="0" presId="urn:microsoft.com/office/officeart/2005/8/layout/hProcess3"/>
    <dgm:cxn modelId="{9E0F7CB0-3357-43DD-87B7-9C36F7DB4056}" srcId="{77B39D81-D5E2-4F32-B639-1D7AF551D38E}" destId="{E58F9B88-7CFD-4097-BF86-D0CF2AD8E8A7}" srcOrd="0" destOrd="0" parTransId="{61020013-3F6D-42E1-A3D8-93802E08D041}" sibTransId="{EB369AE1-71DB-4A4E-8B71-B8C24B8E05E4}"/>
    <dgm:cxn modelId="{12F9C440-3A9C-4408-A40E-C23AE97DE817}" type="presParOf" srcId="{A697D9F0-20CE-43E9-9BE2-C63967B772FB}" destId="{0AED660A-6939-4543-AFE2-5038D590C0BC}" srcOrd="0" destOrd="0" presId="urn:microsoft.com/office/officeart/2005/8/layout/hProcess3"/>
    <dgm:cxn modelId="{633186AC-B3C7-4A69-8228-C8DAAB550166}" type="presParOf" srcId="{A697D9F0-20CE-43E9-9BE2-C63967B772FB}" destId="{AC836B3D-3A4A-4A05-944F-5FE850AE3C3F}" srcOrd="1" destOrd="0" presId="urn:microsoft.com/office/officeart/2005/8/layout/hProcess3"/>
    <dgm:cxn modelId="{F9AA163C-2EC9-4E60-AC24-D218D19866BD}" type="presParOf" srcId="{AC836B3D-3A4A-4A05-944F-5FE850AE3C3F}" destId="{EC995F7A-3922-4011-B553-0016824F4D9F}" srcOrd="0" destOrd="0" presId="urn:microsoft.com/office/officeart/2005/8/layout/hProcess3"/>
    <dgm:cxn modelId="{6D47685C-3D78-4E11-9DD0-F895802B2AF1}" type="presParOf" srcId="{AC836B3D-3A4A-4A05-944F-5FE850AE3C3F}" destId="{6E5D042B-75EA-44F9-9078-351EE34D74D3}" srcOrd="1" destOrd="0" presId="urn:microsoft.com/office/officeart/2005/8/layout/hProcess3"/>
    <dgm:cxn modelId="{EC66E496-9CD2-455B-8E56-58C67D6B0A97}" type="presParOf" srcId="{6E5D042B-75EA-44F9-9078-351EE34D74D3}" destId="{340E2D80-EEDD-4C52-A247-CC5D13E7A213}" srcOrd="0" destOrd="0" presId="urn:microsoft.com/office/officeart/2005/8/layout/hProcess3"/>
    <dgm:cxn modelId="{0D8A92AB-6308-4FF4-97BD-92289267BD5C}" type="presParOf" srcId="{6E5D042B-75EA-44F9-9078-351EE34D74D3}" destId="{E2E2EDD8-B9EC-427B-975D-6160BD8883D4}" srcOrd="1" destOrd="0" presId="urn:microsoft.com/office/officeart/2005/8/layout/hProcess3"/>
    <dgm:cxn modelId="{3FDA5A3F-7FF5-4EDB-98C4-3069463F96F7}" type="presParOf" srcId="{6E5D042B-75EA-44F9-9078-351EE34D74D3}" destId="{8CDAD2D5-2688-473B-93C5-074AB298ACF6}" srcOrd="2" destOrd="0" presId="urn:microsoft.com/office/officeart/2005/8/layout/hProcess3"/>
    <dgm:cxn modelId="{C9D4081B-9201-4B39-86F1-E869966E22E5}" type="presParOf" srcId="{6E5D042B-75EA-44F9-9078-351EE34D74D3}" destId="{402E189C-8963-4F15-9D43-33A431D8EF80}" srcOrd="3" destOrd="0" presId="urn:microsoft.com/office/officeart/2005/8/layout/hProcess3"/>
    <dgm:cxn modelId="{E392AC07-0199-4F58-A48D-8E2A686C336A}" type="presParOf" srcId="{AC836B3D-3A4A-4A05-944F-5FE850AE3C3F}" destId="{168F4401-5A96-4801-B93C-3014517F9A03}" srcOrd="2" destOrd="0" presId="urn:microsoft.com/office/officeart/2005/8/layout/hProcess3"/>
    <dgm:cxn modelId="{033692B9-4F55-4B13-A503-1EE9E5E9CEF2}" type="presParOf" srcId="{AC836B3D-3A4A-4A05-944F-5FE850AE3C3F}" destId="{9393D620-CA0C-4778-BA5B-FD6ADCD2CEA8}" srcOrd="3" destOrd="0" presId="urn:microsoft.com/office/officeart/2005/8/layout/hProcess3"/>
    <dgm:cxn modelId="{9387A638-D5C7-4390-907E-F636C0A840B9}" type="presParOf" srcId="{AC836B3D-3A4A-4A05-944F-5FE850AE3C3F}" destId="{D4AA3591-E917-44AF-970A-0AAB4EB58367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77B39D81-D5E2-4F32-B639-1D7AF551D38E}" type="doc">
      <dgm:prSet loTypeId="urn:microsoft.com/office/officeart/2005/8/layout/hProcess3" loCatId="process" qsTypeId="urn:microsoft.com/office/officeart/2005/8/quickstyle/3d3#16" qsCatId="3D" csTypeId="urn:microsoft.com/office/officeart/2005/8/colors/accent3_2#16" csCatId="accent3" phldr="1"/>
      <dgm:spPr/>
    </dgm:pt>
    <dgm:pt modelId="{E58F9B88-7CFD-4097-BF86-D0CF2AD8E8A7}">
      <dgm:prSet phldrT="[Text]" custT="1"/>
      <dgm:spPr/>
      <dgm:t>
        <a:bodyPr/>
        <a:lstStyle/>
        <a:p>
          <a:r>
            <a:rPr lang="en-US" sz="900" dirty="0"/>
            <a:t>Notice the placement and formatting of all (sub)headings.</a:t>
          </a:r>
        </a:p>
      </dgm:t>
    </dgm:pt>
    <dgm:pt modelId="{61020013-3F6D-42E1-A3D8-93802E08D041}" type="parTrans" cxnId="{9E0F7CB0-3357-43DD-87B7-9C36F7DB4056}">
      <dgm:prSet/>
      <dgm:spPr/>
      <dgm:t>
        <a:bodyPr/>
        <a:lstStyle/>
        <a:p>
          <a:endParaRPr lang="en-US"/>
        </a:p>
      </dgm:t>
    </dgm:pt>
    <dgm:pt modelId="{EB369AE1-71DB-4A4E-8B71-B8C24B8E05E4}" type="sibTrans" cxnId="{9E0F7CB0-3357-43DD-87B7-9C36F7DB4056}">
      <dgm:prSet/>
      <dgm:spPr/>
      <dgm:t>
        <a:bodyPr/>
        <a:lstStyle/>
        <a:p>
          <a:endParaRPr lang="en-US"/>
        </a:p>
      </dgm:t>
    </dgm:pt>
    <dgm:pt modelId="{A697D9F0-20CE-43E9-9BE2-C63967B772FB}" type="pres">
      <dgm:prSet presAssocID="{77B39D81-D5E2-4F32-B639-1D7AF551D38E}" presName="Name0" presStyleCnt="0">
        <dgm:presLayoutVars>
          <dgm:dir/>
          <dgm:animLvl val="lvl"/>
          <dgm:resizeHandles val="exact"/>
        </dgm:presLayoutVars>
      </dgm:prSet>
      <dgm:spPr/>
    </dgm:pt>
    <dgm:pt modelId="{0AED660A-6939-4543-AFE2-5038D590C0BC}" type="pres">
      <dgm:prSet presAssocID="{77B39D81-D5E2-4F32-B639-1D7AF551D38E}" presName="dummy" presStyleCnt="0"/>
      <dgm:spPr/>
    </dgm:pt>
    <dgm:pt modelId="{AC836B3D-3A4A-4A05-944F-5FE850AE3C3F}" type="pres">
      <dgm:prSet presAssocID="{77B39D81-D5E2-4F32-B639-1D7AF551D38E}" presName="linH" presStyleCnt="0"/>
      <dgm:spPr/>
    </dgm:pt>
    <dgm:pt modelId="{EC995F7A-3922-4011-B553-0016824F4D9F}" type="pres">
      <dgm:prSet presAssocID="{77B39D81-D5E2-4F32-B639-1D7AF551D38E}" presName="padding1" presStyleCnt="0"/>
      <dgm:spPr/>
    </dgm:pt>
    <dgm:pt modelId="{6E5D042B-75EA-44F9-9078-351EE34D74D3}" type="pres">
      <dgm:prSet presAssocID="{E58F9B88-7CFD-4097-BF86-D0CF2AD8E8A7}" presName="linV" presStyleCnt="0"/>
      <dgm:spPr/>
    </dgm:pt>
    <dgm:pt modelId="{340E2D80-EEDD-4C52-A247-CC5D13E7A213}" type="pres">
      <dgm:prSet presAssocID="{E58F9B88-7CFD-4097-BF86-D0CF2AD8E8A7}" presName="spVertical1" presStyleCnt="0"/>
      <dgm:spPr/>
    </dgm:pt>
    <dgm:pt modelId="{E2E2EDD8-B9EC-427B-975D-6160BD8883D4}" type="pres">
      <dgm:prSet presAssocID="{E58F9B88-7CFD-4097-BF86-D0CF2AD8E8A7}" presName="parTx" presStyleLbl="revTx" presStyleIdx="0" presStyleCnt="1" custScaleX="119929" custScaleY="201529" custLinFactNeighborX="-9696" custLinFactNeighborY="43703">
        <dgm:presLayoutVars>
          <dgm:chMax val="0"/>
          <dgm:chPref val="0"/>
          <dgm:bulletEnabled val="1"/>
        </dgm:presLayoutVars>
      </dgm:prSet>
      <dgm:spPr/>
    </dgm:pt>
    <dgm:pt modelId="{8CDAD2D5-2688-473B-93C5-074AB298ACF6}" type="pres">
      <dgm:prSet presAssocID="{E58F9B88-7CFD-4097-BF86-D0CF2AD8E8A7}" presName="spVertical2" presStyleCnt="0"/>
      <dgm:spPr/>
    </dgm:pt>
    <dgm:pt modelId="{402E189C-8963-4F15-9D43-33A431D8EF80}" type="pres">
      <dgm:prSet presAssocID="{E58F9B88-7CFD-4097-BF86-D0CF2AD8E8A7}" presName="spVertical3" presStyleCnt="0"/>
      <dgm:spPr/>
    </dgm:pt>
    <dgm:pt modelId="{168F4401-5A96-4801-B93C-3014517F9A03}" type="pres">
      <dgm:prSet presAssocID="{77B39D81-D5E2-4F32-B639-1D7AF551D38E}" presName="padding2" presStyleCnt="0"/>
      <dgm:spPr/>
    </dgm:pt>
    <dgm:pt modelId="{9393D620-CA0C-4778-BA5B-FD6ADCD2CEA8}" type="pres">
      <dgm:prSet presAssocID="{77B39D81-D5E2-4F32-B639-1D7AF551D38E}" presName="negArrow" presStyleCnt="0"/>
      <dgm:spPr/>
    </dgm:pt>
    <dgm:pt modelId="{D4AA3591-E917-44AF-970A-0AAB4EB58367}" type="pres">
      <dgm:prSet presAssocID="{77B39D81-D5E2-4F32-B639-1D7AF551D38E}" presName="backgroundArrow" presStyleLbl="node1" presStyleIdx="0" presStyleCnt="1" custScaleX="4744" custScaleY="168150" custLinFactNeighborY="-5498"/>
      <dgm:spPr/>
    </dgm:pt>
  </dgm:ptLst>
  <dgm:cxnLst>
    <dgm:cxn modelId="{8CFBDC76-46BA-45FC-A2C4-BB86E5CFAA27}" type="presOf" srcId="{77B39D81-D5E2-4F32-B639-1D7AF551D38E}" destId="{A697D9F0-20CE-43E9-9BE2-C63967B772FB}" srcOrd="0" destOrd="0" presId="urn:microsoft.com/office/officeart/2005/8/layout/hProcess3"/>
    <dgm:cxn modelId="{9E0F7CB0-3357-43DD-87B7-9C36F7DB4056}" srcId="{77B39D81-D5E2-4F32-B639-1D7AF551D38E}" destId="{E58F9B88-7CFD-4097-BF86-D0CF2AD8E8A7}" srcOrd="0" destOrd="0" parTransId="{61020013-3F6D-42E1-A3D8-93802E08D041}" sibTransId="{EB369AE1-71DB-4A4E-8B71-B8C24B8E05E4}"/>
    <dgm:cxn modelId="{098122C2-1F68-4133-B2AA-5770BE181A69}" type="presOf" srcId="{E58F9B88-7CFD-4097-BF86-D0CF2AD8E8A7}" destId="{E2E2EDD8-B9EC-427B-975D-6160BD8883D4}" srcOrd="0" destOrd="0" presId="urn:microsoft.com/office/officeart/2005/8/layout/hProcess3"/>
    <dgm:cxn modelId="{877B1055-9CC2-495E-BF23-B678C501F8BF}" type="presParOf" srcId="{A697D9F0-20CE-43E9-9BE2-C63967B772FB}" destId="{0AED660A-6939-4543-AFE2-5038D590C0BC}" srcOrd="0" destOrd="0" presId="urn:microsoft.com/office/officeart/2005/8/layout/hProcess3"/>
    <dgm:cxn modelId="{62B66BA1-57D0-451B-A617-32632A0D1F5F}" type="presParOf" srcId="{A697D9F0-20CE-43E9-9BE2-C63967B772FB}" destId="{AC836B3D-3A4A-4A05-944F-5FE850AE3C3F}" srcOrd="1" destOrd="0" presId="urn:microsoft.com/office/officeart/2005/8/layout/hProcess3"/>
    <dgm:cxn modelId="{59FB8161-D39D-4822-BE63-DE9D9A77C149}" type="presParOf" srcId="{AC836B3D-3A4A-4A05-944F-5FE850AE3C3F}" destId="{EC995F7A-3922-4011-B553-0016824F4D9F}" srcOrd="0" destOrd="0" presId="urn:microsoft.com/office/officeart/2005/8/layout/hProcess3"/>
    <dgm:cxn modelId="{F5722E0F-EC90-4FF5-A396-7CB2D0D1452E}" type="presParOf" srcId="{AC836B3D-3A4A-4A05-944F-5FE850AE3C3F}" destId="{6E5D042B-75EA-44F9-9078-351EE34D74D3}" srcOrd="1" destOrd="0" presId="urn:microsoft.com/office/officeart/2005/8/layout/hProcess3"/>
    <dgm:cxn modelId="{22D97AF8-D0C0-4B25-AD65-76BDBEBF665D}" type="presParOf" srcId="{6E5D042B-75EA-44F9-9078-351EE34D74D3}" destId="{340E2D80-EEDD-4C52-A247-CC5D13E7A213}" srcOrd="0" destOrd="0" presId="urn:microsoft.com/office/officeart/2005/8/layout/hProcess3"/>
    <dgm:cxn modelId="{816F4B43-ED6F-428B-A288-481BF096FBDE}" type="presParOf" srcId="{6E5D042B-75EA-44F9-9078-351EE34D74D3}" destId="{E2E2EDD8-B9EC-427B-975D-6160BD8883D4}" srcOrd="1" destOrd="0" presId="urn:microsoft.com/office/officeart/2005/8/layout/hProcess3"/>
    <dgm:cxn modelId="{E846DEFC-9B89-48EA-BDF0-F60B40BFEA37}" type="presParOf" srcId="{6E5D042B-75EA-44F9-9078-351EE34D74D3}" destId="{8CDAD2D5-2688-473B-93C5-074AB298ACF6}" srcOrd="2" destOrd="0" presId="urn:microsoft.com/office/officeart/2005/8/layout/hProcess3"/>
    <dgm:cxn modelId="{481AB6F2-978C-490B-BDCC-40BD0339A250}" type="presParOf" srcId="{6E5D042B-75EA-44F9-9078-351EE34D74D3}" destId="{402E189C-8963-4F15-9D43-33A431D8EF80}" srcOrd="3" destOrd="0" presId="urn:microsoft.com/office/officeart/2005/8/layout/hProcess3"/>
    <dgm:cxn modelId="{2655E147-4BBB-4C21-ADE9-894CAA94BAA6}" type="presParOf" srcId="{AC836B3D-3A4A-4A05-944F-5FE850AE3C3F}" destId="{168F4401-5A96-4801-B93C-3014517F9A03}" srcOrd="2" destOrd="0" presId="urn:microsoft.com/office/officeart/2005/8/layout/hProcess3"/>
    <dgm:cxn modelId="{91CA7F6C-C03B-4408-850B-FCEF48F35EC4}" type="presParOf" srcId="{AC836B3D-3A4A-4A05-944F-5FE850AE3C3F}" destId="{9393D620-CA0C-4778-BA5B-FD6ADCD2CEA8}" srcOrd="3" destOrd="0" presId="urn:microsoft.com/office/officeart/2005/8/layout/hProcess3"/>
    <dgm:cxn modelId="{16B4468B-9A23-4F45-8C79-7ABB803E1BAD}" type="presParOf" srcId="{AC836B3D-3A4A-4A05-944F-5FE850AE3C3F}" destId="{D4AA3591-E917-44AF-970A-0AAB4EB58367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77B39D81-D5E2-4F32-B639-1D7AF551D38E}" type="doc">
      <dgm:prSet loTypeId="urn:microsoft.com/office/officeart/2005/8/layout/hProcess3" loCatId="process" qsTypeId="urn:microsoft.com/office/officeart/2005/8/quickstyle/3d3#17" qsCatId="3D" csTypeId="urn:microsoft.com/office/officeart/2005/8/colors/accent3_2#17" csCatId="accent3" phldr="1"/>
      <dgm:spPr/>
    </dgm:pt>
    <dgm:pt modelId="{E58F9B88-7CFD-4097-BF86-D0CF2AD8E8A7}">
      <dgm:prSet phldrT="[Text]" custT="1"/>
      <dgm:spPr/>
      <dgm:t>
        <a:bodyPr/>
        <a:lstStyle/>
        <a:p>
          <a:r>
            <a:rPr lang="en-US" altLang="en-US" sz="800" dirty="0"/>
            <a:t>Include a subtitle even if it is at the end of a page. </a:t>
          </a:r>
          <a:r>
            <a:rPr lang="en-US" altLang="en-US" sz="800" b="1" dirty="0"/>
            <a:t>DO NOT </a:t>
          </a:r>
          <a:r>
            <a:rPr lang="en-US" altLang="en-US" sz="800" dirty="0"/>
            <a:t>start on the next page.</a:t>
          </a:r>
          <a:endParaRPr lang="en-US" sz="800" dirty="0"/>
        </a:p>
      </dgm:t>
    </dgm:pt>
    <dgm:pt modelId="{61020013-3F6D-42E1-A3D8-93802E08D041}" type="parTrans" cxnId="{9E0F7CB0-3357-43DD-87B7-9C36F7DB4056}">
      <dgm:prSet/>
      <dgm:spPr/>
      <dgm:t>
        <a:bodyPr/>
        <a:lstStyle/>
        <a:p>
          <a:endParaRPr lang="en-US"/>
        </a:p>
      </dgm:t>
    </dgm:pt>
    <dgm:pt modelId="{EB369AE1-71DB-4A4E-8B71-B8C24B8E05E4}" type="sibTrans" cxnId="{9E0F7CB0-3357-43DD-87B7-9C36F7DB4056}">
      <dgm:prSet/>
      <dgm:spPr/>
      <dgm:t>
        <a:bodyPr/>
        <a:lstStyle/>
        <a:p>
          <a:endParaRPr lang="en-US"/>
        </a:p>
      </dgm:t>
    </dgm:pt>
    <dgm:pt modelId="{A697D9F0-20CE-43E9-9BE2-C63967B772FB}" type="pres">
      <dgm:prSet presAssocID="{77B39D81-D5E2-4F32-B639-1D7AF551D38E}" presName="Name0" presStyleCnt="0">
        <dgm:presLayoutVars>
          <dgm:dir/>
          <dgm:animLvl val="lvl"/>
          <dgm:resizeHandles val="exact"/>
        </dgm:presLayoutVars>
      </dgm:prSet>
      <dgm:spPr/>
    </dgm:pt>
    <dgm:pt modelId="{0AED660A-6939-4543-AFE2-5038D590C0BC}" type="pres">
      <dgm:prSet presAssocID="{77B39D81-D5E2-4F32-B639-1D7AF551D38E}" presName="dummy" presStyleCnt="0"/>
      <dgm:spPr/>
    </dgm:pt>
    <dgm:pt modelId="{AC836B3D-3A4A-4A05-944F-5FE850AE3C3F}" type="pres">
      <dgm:prSet presAssocID="{77B39D81-D5E2-4F32-B639-1D7AF551D38E}" presName="linH" presStyleCnt="0"/>
      <dgm:spPr/>
    </dgm:pt>
    <dgm:pt modelId="{EC995F7A-3922-4011-B553-0016824F4D9F}" type="pres">
      <dgm:prSet presAssocID="{77B39D81-D5E2-4F32-B639-1D7AF551D38E}" presName="padding1" presStyleCnt="0"/>
      <dgm:spPr/>
    </dgm:pt>
    <dgm:pt modelId="{6E5D042B-75EA-44F9-9078-351EE34D74D3}" type="pres">
      <dgm:prSet presAssocID="{E58F9B88-7CFD-4097-BF86-D0CF2AD8E8A7}" presName="linV" presStyleCnt="0"/>
      <dgm:spPr/>
    </dgm:pt>
    <dgm:pt modelId="{340E2D80-EEDD-4C52-A247-CC5D13E7A213}" type="pres">
      <dgm:prSet presAssocID="{E58F9B88-7CFD-4097-BF86-D0CF2AD8E8A7}" presName="spVertical1" presStyleCnt="0"/>
      <dgm:spPr/>
    </dgm:pt>
    <dgm:pt modelId="{E2E2EDD8-B9EC-427B-975D-6160BD8883D4}" type="pres">
      <dgm:prSet presAssocID="{E58F9B88-7CFD-4097-BF86-D0CF2AD8E8A7}" presName="parTx" presStyleLbl="revTx" presStyleIdx="0" presStyleCnt="1" custScaleX="117525" custScaleY="201529" custLinFactNeighborX="6111" custLinFactNeighborY="9748">
        <dgm:presLayoutVars>
          <dgm:chMax val="0"/>
          <dgm:chPref val="0"/>
          <dgm:bulletEnabled val="1"/>
        </dgm:presLayoutVars>
      </dgm:prSet>
      <dgm:spPr/>
    </dgm:pt>
    <dgm:pt modelId="{8CDAD2D5-2688-473B-93C5-074AB298ACF6}" type="pres">
      <dgm:prSet presAssocID="{E58F9B88-7CFD-4097-BF86-D0CF2AD8E8A7}" presName="spVertical2" presStyleCnt="0"/>
      <dgm:spPr/>
    </dgm:pt>
    <dgm:pt modelId="{402E189C-8963-4F15-9D43-33A431D8EF80}" type="pres">
      <dgm:prSet presAssocID="{E58F9B88-7CFD-4097-BF86-D0CF2AD8E8A7}" presName="spVertical3" presStyleCnt="0"/>
      <dgm:spPr/>
    </dgm:pt>
    <dgm:pt modelId="{168F4401-5A96-4801-B93C-3014517F9A03}" type="pres">
      <dgm:prSet presAssocID="{77B39D81-D5E2-4F32-B639-1D7AF551D38E}" presName="padding2" presStyleCnt="0"/>
      <dgm:spPr/>
    </dgm:pt>
    <dgm:pt modelId="{9393D620-CA0C-4778-BA5B-FD6ADCD2CEA8}" type="pres">
      <dgm:prSet presAssocID="{77B39D81-D5E2-4F32-B639-1D7AF551D38E}" presName="negArrow" presStyleCnt="0"/>
      <dgm:spPr/>
    </dgm:pt>
    <dgm:pt modelId="{D4AA3591-E917-44AF-970A-0AAB4EB58367}" type="pres">
      <dgm:prSet presAssocID="{77B39D81-D5E2-4F32-B639-1D7AF551D38E}" presName="backgroundArrow" presStyleLbl="node1" presStyleIdx="0" presStyleCnt="1" custAng="10800000" custScaleX="4744" custScaleY="168150" custLinFactNeighborX="-98" custLinFactNeighborY="11694"/>
      <dgm:spPr/>
    </dgm:pt>
  </dgm:ptLst>
  <dgm:cxnLst>
    <dgm:cxn modelId="{88966D6B-917B-4EB4-9E2A-270C1650CBBD}" type="presOf" srcId="{E58F9B88-7CFD-4097-BF86-D0CF2AD8E8A7}" destId="{E2E2EDD8-B9EC-427B-975D-6160BD8883D4}" srcOrd="0" destOrd="0" presId="urn:microsoft.com/office/officeart/2005/8/layout/hProcess3"/>
    <dgm:cxn modelId="{60C70770-4BCB-4B43-90A1-A53AB18B6A16}" type="presOf" srcId="{77B39D81-D5E2-4F32-B639-1D7AF551D38E}" destId="{A697D9F0-20CE-43E9-9BE2-C63967B772FB}" srcOrd="0" destOrd="0" presId="urn:microsoft.com/office/officeart/2005/8/layout/hProcess3"/>
    <dgm:cxn modelId="{9E0F7CB0-3357-43DD-87B7-9C36F7DB4056}" srcId="{77B39D81-D5E2-4F32-B639-1D7AF551D38E}" destId="{E58F9B88-7CFD-4097-BF86-D0CF2AD8E8A7}" srcOrd="0" destOrd="0" parTransId="{61020013-3F6D-42E1-A3D8-93802E08D041}" sibTransId="{EB369AE1-71DB-4A4E-8B71-B8C24B8E05E4}"/>
    <dgm:cxn modelId="{12F9C440-3A9C-4408-A40E-C23AE97DE817}" type="presParOf" srcId="{A697D9F0-20CE-43E9-9BE2-C63967B772FB}" destId="{0AED660A-6939-4543-AFE2-5038D590C0BC}" srcOrd="0" destOrd="0" presId="urn:microsoft.com/office/officeart/2005/8/layout/hProcess3"/>
    <dgm:cxn modelId="{633186AC-B3C7-4A69-8228-C8DAAB550166}" type="presParOf" srcId="{A697D9F0-20CE-43E9-9BE2-C63967B772FB}" destId="{AC836B3D-3A4A-4A05-944F-5FE850AE3C3F}" srcOrd="1" destOrd="0" presId="urn:microsoft.com/office/officeart/2005/8/layout/hProcess3"/>
    <dgm:cxn modelId="{F9AA163C-2EC9-4E60-AC24-D218D19866BD}" type="presParOf" srcId="{AC836B3D-3A4A-4A05-944F-5FE850AE3C3F}" destId="{EC995F7A-3922-4011-B553-0016824F4D9F}" srcOrd="0" destOrd="0" presId="urn:microsoft.com/office/officeart/2005/8/layout/hProcess3"/>
    <dgm:cxn modelId="{6D47685C-3D78-4E11-9DD0-F895802B2AF1}" type="presParOf" srcId="{AC836B3D-3A4A-4A05-944F-5FE850AE3C3F}" destId="{6E5D042B-75EA-44F9-9078-351EE34D74D3}" srcOrd="1" destOrd="0" presId="urn:microsoft.com/office/officeart/2005/8/layout/hProcess3"/>
    <dgm:cxn modelId="{EC66E496-9CD2-455B-8E56-58C67D6B0A97}" type="presParOf" srcId="{6E5D042B-75EA-44F9-9078-351EE34D74D3}" destId="{340E2D80-EEDD-4C52-A247-CC5D13E7A213}" srcOrd="0" destOrd="0" presId="urn:microsoft.com/office/officeart/2005/8/layout/hProcess3"/>
    <dgm:cxn modelId="{0D8A92AB-6308-4FF4-97BD-92289267BD5C}" type="presParOf" srcId="{6E5D042B-75EA-44F9-9078-351EE34D74D3}" destId="{E2E2EDD8-B9EC-427B-975D-6160BD8883D4}" srcOrd="1" destOrd="0" presId="urn:microsoft.com/office/officeart/2005/8/layout/hProcess3"/>
    <dgm:cxn modelId="{3FDA5A3F-7FF5-4EDB-98C4-3069463F96F7}" type="presParOf" srcId="{6E5D042B-75EA-44F9-9078-351EE34D74D3}" destId="{8CDAD2D5-2688-473B-93C5-074AB298ACF6}" srcOrd="2" destOrd="0" presId="urn:microsoft.com/office/officeart/2005/8/layout/hProcess3"/>
    <dgm:cxn modelId="{C9D4081B-9201-4B39-86F1-E869966E22E5}" type="presParOf" srcId="{6E5D042B-75EA-44F9-9078-351EE34D74D3}" destId="{402E189C-8963-4F15-9D43-33A431D8EF80}" srcOrd="3" destOrd="0" presId="urn:microsoft.com/office/officeart/2005/8/layout/hProcess3"/>
    <dgm:cxn modelId="{E392AC07-0199-4F58-A48D-8E2A686C336A}" type="presParOf" srcId="{AC836B3D-3A4A-4A05-944F-5FE850AE3C3F}" destId="{168F4401-5A96-4801-B93C-3014517F9A03}" srcOrd="2" destOrd="0" presId="urn:microsoft.com/office/officeart/2005/8/layout/hProcess3"/>
    <dgm:cxn modelId="{033692B9-4F55-4B13-A503-1EE9E5E9CEF2}" type="presParOf" srcId="{AC836B3D-3A4A-4A05-944F-5FE850AE3C3F}" destId="{9393D620-CA0C-4778-BA5B-FD6ADCD2CEA8}" srcOrd="3" destOrd="0" presId="urn:microsoft.com/office/officeart/2005/8/layout/hProcess3"/>
    <dgm:cxn modelId="{9387A638-D5C7-4390-907E-F636C0A840B9}" type="presParOf" srcId="{AC836B3D-3A4A-4A05-944F-5FE850AE3C3F}" destId="{D4AA3591-E917-44AF-970A-0AAB4EB58367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77B39D81-D5E2-4F32-B639-1D7AF551D38E}" type="doc">
      <dgm:prSet loTypeId="urn:microsoft.com/office/officeart/2005/8/layout/hProcess3" loCatId="process" qsTypeId="urn:microsoft.com/office/officeart/2005/8/quickstyle/3d3#18" qsCatId="3D" csTypeId="urn:microsoft.com/office/officeart/2005/8/colors/accent3_2#18" csCatId="accent3" phldr="1"/>
      <dgm:spPr/>
    </dgm:pt>
    <dgm:pt modelId="{E58F9B88-7CFD-4097-BF86-D0CF2AD8E8A7}">
      <dgm:prSet phldrT="[Text]" custT="1"/>
      <dgm:spPr/>
      <dgm:t>
        <a:bodyPr/>
        <a:lstStyle/>
        <a:p>
          <a:r>
            <a:rPr lang="en-US" sz="900" dirty="0"/>
            <a:t>Hanging indents</a:t>
          </a:r>
        </a:p>
      </dgm:t>
    </dgm:pt>
    <dgm:pt modelId="{61020013-3F6D-42E1-A3D8-93802E08D041}" type="parTrans" cxnId="{9E0F7CB0-3357-43DD-87B7-9C36F7DB4056}">
      <dgm:prSet/>
      <dgm:spPr/>
      <dgm:t>
        <a:bodyPr/>
        <a:lstStyle/>
        <a:p>
          <a:endParaRPr lang="en-US"/>
        </a:p>
      </dgm:t>
    </dgm:pt>
    <dgm:pt modelId="{EB369AE1-71DB-4A4E-8B71-B8C24B8E05E4}" type="sibTrans" cxnId="{9E0F7CB0-3357-43DD-87B7-9C36F7DB4056}">
      <dgm:prSet/>
      <dgm:spPr/>
      <dgm:t>
        <a:bodyPr/>
        <a:lstStyle/>
        <a:p>
          <a:endParaRPr lang="en-US"/>
        </a:p>
      </dgm:t>
    </dgm:pt>
    <dgm:pt modelId="{A697D9F0-20CE-43E9-9BE2-C63967B772FB}" type="pres">
      <dgm:prSet presAssocID="{77B39D81-D5E2-4F32-B639-1D7AF551D38E}" presName="Name0" presStyleCnt="0">
        <dgm:presLayoutVars>
          <dgm:dir/>
          <dgm:animLvl val="lvl"/>
          <dgm:resizeHandles val="exact"/>
        </dgm:presLayoutVars>
      </dgm:prSet>
      <dgm:spPr/>
    </dgm:pt>
    <dgm:pt modelId="{0AED660A-6939-4543-AFE2-5038D590C0BC}" type="pres">
      <dgm:prSet presAssocID="{77B39D81-D5E2-4F32-B639-1D7AF551D38E}" presName="dummy" presStyleCnt="0"/>
      <dgm:spPr/>
    </dgm:pt>
    <dgm:pt modelId="{AC836B3D-3A4A-4A05-944F-5FE850AE3C3F}" type="pres">
      <dgm:prSet presAssocID="{77B39D81-D5E2-4F32-B639-1D7AF551D38E}" presName="linH" presStyleCnt="0"/>
      <dgm:spPr/>
    </dgm:pt>
    <dgm:pt modelId="{EC995F7A-3922-4011-B553-0016824F4D9F}" type="pres">
      <dgm:prSet presAssocID="{77B39D81-D5E2-4F32-B639-1D7AF551D38E}" presName="padding1" presStyleCnt="0"/>
      <dgm:spPr/>
    </dgm:pt>
    <dgm:pt modelId="{6E5D042B-75EA-44F9-9078-351EE34D74D3}" type="pres">
      <dgm:prSet presAssocID="{E58F9B88-7CFD-4097-BF86-D0CF2AD8E8A7}" presName="linV" presStyleCnt="0"/>
      <dgm:spPr/>
    </dgm:pt>
    <dgm:pt modelId="{340E2D80-EEDD-4C52-A247-CC5D13E7A213}" type="pres">
      <dgm:prSet presAssocID="{E58F9B88-7CFD-4097-BF86-D0CF2AD8E8A7}" presName="spVertical1" presStyleCnt="0"/>
      <dgm:spPr/>
    </dgm:pt>
    <dgm:pt modelId="{E2E2EDD8-B9EC-427B-975D-6160BD8883D4}" type="pres">
      <dgm:prSet presAssocID="{E58F9B88-7CFD-4097-BF86-D0CF2AD8E8A7}" presName="parTx" presStyleLbl="revTx" presStyleIdx="0" presStyleCnt="1" custScaleX="119929" custScaleY="49881" custLinFactNeighborX="-6173" custLinFactNeighborY="97344">
        <dgm:presLayoutVars>
          <dgm:chMax val="0"/>
          <dgm:chPref val="0"/>
          <dgm:bulletEnabled val="1"/>
        </dgm:presLayoutVars>
      </dgm:prSet>
      <dgm:spPr/>
    </dgm:pt>
    <dgm:pt modelId="{8CDAD2D5-2688-473B-93C5-074AB298ACF6}" type="pres">
      <dgm:prSet presAssocID="{E58F9B88-7CFD-4097-BF86-D0CF2AD8E8A7}" presName="spVertical2" presStyleCnt="0"/>
      <dgm:spPr/>
    </dgm:pt>
    <dgm:pt modelId="{402E189C-8963-4F15-9D43-33A431D8EF80}" type="pres">
      <dgm:prSet presAssocID="{E58F9B88-7CFD-4097-BF86-D0CF2AD8E8A7}" presName="spVertical3" presStyleCnt="0"/>
      <dgm:spPr/>
    </dgm:pt>
    <dgm:pt modelId="{168F4401-5A96-4801-B93C-3014517F9A03}" type="pres">
      <dgm:prSet presAssocID="{77B39D81-D5E2-4F32-B639-1D7AF551D38E}" presName="padding2" presStyleCnt="0"/>
      <dgm:spPr/>
    </dgm:pt>
    <dgm:pt modelId="{9393D620-CA0C-4778-BA5B-FD6ADCD2CEA8}" type="pres">
      <dgm:prSet presAssocID="{77B39D81-D5E2-4F32-B639-1D7AF551D38E}" presName="negArrow" presStyleCnt="0"/>
      <dgm:spPr/>
    </dgm:pt>
    <dgm:pt modelId="{D4AA3591-E917-44AF-970A-0AAB4EB58367}" type="pres">
      <dgm:prSet presAssocID="{77B39D81-D5E2-4F32-B639-1D7AF551D38E}" presName="backgroundArrow" presStyleLbl="node1" presStyleIdx="0" presStyleCnt="1" custScaleX="4744" custScaleY="168150" custLinFactNeighborY="-5498"/>
      <dgm:spPr/>
    </dgm:pt>
  </dgm:ptLst>
  <dgm:cxnLst>
    <dgm:cxn modelId="{8CFBDC76-46BA-45FC-A2C4-BB86E5CFAA27}" type="presOf" srcId="{77B39D81-D5E2-4F32-B639-1D7AF551D38E}" destId="{A697D9F0-20CE-43E9-9BE2-C63967B772FB}" srcOrd="0" destOrd="0" presId="urn:microsoft.com/office/officeart/2005/8/layout/hProcess3"/>
    <dgm:cxn modelId="{9E0F7CB0-3357-43DD-87B7-9C36F7DB4056}" srcId="{77B39D81-D5E2-4F32-B639-1D7AF551D38E}" destId="{E58F9B88-7CFD-4097-BF86-D0CF2AD8E8A7}" srcOrd="0" destOrd="0" parTransId="{61020013-3F6D-42E1-A3D8-93802E08D041}" sibTransId="{EB369AE1-71DB-4A4E-8B71-B8C24B8E05E4}"/>
    <dgm:cxn modelId="{098122C2-1F68-4133-B2AA-5770BE181A69}" type="presOf" srcId="{E58F9B88-7CFD-4097-BF86-D0CF2AD8E8A7}" destId="{E2E2EDD8-B9EC-427B-975D-6160BD8883D4}" srcOrd="0" destOrd="0" presId="urn:microsoft.com/office/officeart/2005/8/layout/hProcess3"/>
    <dgm:cxn modelId="{877B1055-9CC2-495E-BF23-B678C501F8BF}" type="presParOf" srcId="{A697D9F0-20CE-43E9-9BE2-C63967B772FB}" destId="{0AED660A-6939-4543-AFE2-5038D590C0BC}" srcOrd="0" destOrd="0" presId="urn:microsoft.com/office/officeart/2005/8/layout/hProcess3"/>
    <dgm:cxn modelId="{62B66BA1-57D0-451B-A617-32632A0D1F5F}" type="presParOf" srcId="{A697D9F0-20CE-43E9-9BE2-C63967B772FB}" destId="{AC836B3D-3A4A-4A05-944F-5FE850AE3C3F}" srcOrd="1" destOrd="0" presId="urn:microsoft.com/office/officeart/2005/8/layout/hProcess3"/>
    <dgm:cxn modelId="{59FB8161-D39D-4822-BE63-DE9D9A77C149}" type="presParOf" srcId="{AC836B3D-3A4A-4A05-944F-5FE850AE3C3F}" destId="{EC995F7A-3922-4011-B553-0016824F4D9F}" srcOrd="0" destOrd="0" presId="urn:microsoft.com/office/officeart/2005/8/layout/hProcess3"/>
    <dgm:cxn modelId="{F5722E0F-EC90-4FF5-A396-7CB2D0D1452E}" type="presParOf" srcId="{AC836B3D-3A4A-4A05-944F-5FE850AE3C3F}" destId="{6E5D042B-75EA-44F9-9078-351EE34D74D3}" srcOrd="1" destOrd="0" presId="urn:microsoft.com/office/officeart/2005/8/layout/hProcess3"/>
    <dgm:cxn modelId="{22D97AF8-D0C0-4B25-AD65-76BDBEBF665D}" type="presParOf" srcId="{6E5D042B-75EA-44F9-9078-351EE34D74D3}" destId="{340E2D80-EEDD-4C52-A247-CC5D13E7A213}" srcOrd="0" destOrd="0" presId="urn:microsoft.com/office/officeart/2005/8/layout/hProcess3"/>
    <dgm:cxn modelId="{816F4B43-ED6F-428B-A288-481BF096FBDE}" type="presParOf" srcId="{6E5D042B-75EA-44F9-9078-351EE34D74D3}" destId="{E2E2EDD8-B9EC-427B-975D-6160BD8883D4}" srcOrd="1" destOrd="0" presId="urn:microsoft.com/office/officeart/2005/8/layout/hProcess3"/>
    <dgm:cxn modelId="{E846DEFC-9B89-48EA-BDF0-F60B40BFEA37}" type="presParOf" srcId="{6E5D042B-75EA-44F9-9078-351EE34D74D3}" destId="{8CDAD2D5-2688-473B-93C5-074AB298ACF6}" srcOrd="2" destOrd="0" presId="urn:microsoft.com/office/officeart/2005/8/layout/hProcess3"/>
    <dgm:cxn modelId="{481AB6F2-978C-490B-BDCC-40BD0339A250}" type="presParOf" srcId="{6E5D042B-75EA-44F9-9078-351EE34D74D3}" destId="{402E189C-8963-4F15-9D43-33A431D8EF80}" srcOrd="3" destOrd="0" presId="urn:microsoft.com/office/officeart/2005/8/layout/hProcess3"/>
    <dgm:cxn modelId="{2655E147-4BBB-4C21-ADE9-894CAA94BAA6}" type="presParOf" srcId="{AC836B3D-3A4A-4A05-944F-5FE850AE3C3F}" destId="{168F4401-5A96-4801-B93C-3014517F9A03}" srcOrd="2" destOrd="0" presId="urn:microsoft.com/office/officeart/2005/8/layout/hProcess3"/>
    <dgm:cxn modelId="{91CA7F6C-C03B-4408-850B-FCEF48F35EC4}" type="presParOf" srcId="{AC836B3D-3A4A-4A05-944F-5FE850AE3C3F}" destId="{9393D620-CA0C-4778-BA5B-FD6ADCD2CEA8}" srcOrd="3" destOrd="0" presId="urn:microsoft.com/office/officeart/2005/8/layout/hProcess3"/>
    <dgm:cxn modelId="{16B4468B-9A23-4F45-8C79-7ABB803E1BAD}" type="presParOf" srcId="{AC836B3D-3A4A-4A05-944F-5FE850AE3C3F}" destId="{D4AA3591-E917-44AF-970A-0AAB4EB58367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AA3591-E917-44AF-970A-0AAB4EB58367}">
      <dsp:nvSpPr>
        <dsp:cNvPr id="0" name=""/>
        <dsp:cNvSpPr/>
      </dsp:nvSpPr>
      <dsp:spPr>
        <a:xfrm>
          <a:off x="0" y="0"/>
          <a:ext cx="1734397" cy="602668"/>
        </a:xfrm>
        <a:prstGeom prst="rightArrow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2E2EDD8-B9EC-427B-975D-6160BD8883D4}">
      <dsp:nvSpPr>
        <dsp:cNvPr id="0" name=""/>
        <dsp:cNvSpPr/>
      </dsp:nvSpPr>
      <dsp:spPr>
        <a:xfrm>
          <a:off x="141794" y="110890"/>
          <a:ext cx="1443926" cy="39962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1280" rIns="0" bIns="812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TIP: Formatting is much easier if you insert a page break.</a:t>
          </a:r>
        </a:p>
      </dsp:txBody>
      <dsp:txXfrm>
        <a:off x="141794" y="110890"/>
        <a:ext cx="1443926" cy="3996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AA3591-E917-44AF-970A-0AAB4EB58367}">
      <dsp:nvSpPr>
        <dsp:cNvPr id="0" name=""/>
        <dsp:cNvSpPr/>
      </dsp:nvSpPr>
      <dsp:spPr>
        <a:xfrm rot="10800000">
          <a:off x="3718" y="0"/>
          <a:ext cx="1901281" cy="1118698"/>
        </a:xfrm>
        <a:prstGeom prst="rightArrow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2E2EDD8-B9EC-427B-975D-6160BD8883D4}">
      <dsp:nvSpPr>
        <dsp:cNvPr id="0" name=""/>
        <dsp:cNvSpPr/>
      </dsp:nvSpPr>
      <dsp:spPr>
        <a:xfrm>
          <a:off x="223444" y="159255"/>
          <a:ext cx="1557878" cy="837931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1280" rIns="0" bIns="812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Each author with f</a:t>
          </a:r>
          <a:r>
            <a:rPr lang="en-US" sz="800" b="0" i="0" kern="1200" dirty="0"/>
            <a:t>irst name, middle initial(s), and last name. Do not use titles (Dr.) or degrees (PhD).</a:t>
          </a:r>
          <a:r>
            <a:rPr lang="en-US" sz="800" kern="1200" dirty="0"/>
            <a:t> Are listed with institution affiliation. </a:t>
          </a:r>
        </a:p>
      </dsp:txBody>
      <dsp:txXfrm>
        <a:off x="223444" y="159255"/>
        <a:ext cx="1557878" cy="83793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AA3591-E917-44AF-970A-0AAB4EB58367}">
      <dsp:nvSpPr>
        <dsp:cNvPr id="0" name=""/>
        <dsp:cNvSpPr/>
      </dsp:nvSpPr>
      <dsp:spPr>
        <a:xfrm rot="10800000">
          <a:off x="1522" y="-67919"/>
          <a:ext cx="1556701" cy="1017879"/>
        </a:xfrm>
        <a:prstGeom prst="rightArrow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2E2EDD8-B9EC-427B-975D-6160BD8883D4}">
      <dsp:nvSpPr>
        <dsp:cNvPr id="0" name=""/>
        <dsp:cNvSpPr/>
      </dsp:nvSpPr>
      <dsp:spPr>
        <a:xfrm>
          <a:off x="226243" y="146655"/>
          <a:ext cx="1276480" cy="589335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1280" rIns="0" bIns="812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Author’s note in professional papers. Not required for student papers.</a:t>
          </a:r>
        </a:p>
      </dsp:txBody>
      <dsp:txXfrm>
        <a:off x="226243" y="146655"/>
        <a:ext cx="1276480" cy="58933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AA3591-E917-44AF-970A-0AAB4EB58367}">
      <dsp:nvSpPr>
        <dsp:cNvPr id="0" name=""/>
        <dsp:cNvSpPr/>
      </dsp:nvSpPr>
      <dsp:spPr>
        <a:xfrm>
          <a:off x="0" y="-21259"/>
          <a:ext cx="2053385" cy="1017879"/>
        </a:xfrm>
        <a:prstGeom prst="rightArrow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2E2EDD8-B9EC-427B-975D-6160BD8883D4}">
      <dsp:nvSpPr>
        <dsp:cNvPr id="0" name=""/>
        <dsp:cNvSpPr/>
      </dsp:nvSpPr>
      <dsp:spPr>
        <a:xfrm>
          <a:off x="141201" y="127308"/>
          <a:ext cx="1682929" cy="74385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1280" rIns="0" bIns="812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Title in Title case, centered, boldface in the </a:t>
          </a:r>
          <a:r>
            <a:rPr lang="en-US" sz="800" b="0" i="0" kern="1200" dirty="0"/>
            <a:t>upper half of the page on no more than two lines</a:t>
          </a:r>
          <a:r>
            <a:rPr lang="en-US" sz="800" kern="1200" dirty="0"/>
            <a:t>.</a:t>
          </a:r>
        </a:p>
      </dsp:txBody>
      <dsp:txXfrm>
        <a:off x="141201" y="127308"/>
        <a:ext cx="1682929" cy="74385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AA3591-E917-44AF-970A-0AAB4EB58367}">
      <dsp:nvSpPr>
        <dsp:cNvPr id="0" name=""/>
        <dsp:cNvSpPr/>
      </dsp:nvSpPr>
      <dsp:spPr>
        <a:xfrm>
          <a:off x="3374" y="0"/>
          <a:ext cx="1725032" cy="803535"/>
        </a:xfrm>
        <a:prstGeom prst="rightArrow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2E2EDD8-B9EC-427B-975D-6160BD8883D4}">
      <dsp:nvSpPr>
        <dsp:cNvPr id="0" name=""/>
        <dsp:cNvSpPr/>
      </dsp:nvSpPr>
      <dsp:spPr>
        <a:xfrm>
          <a:off x="141081" y="110235"/>
          <a:ext cx="1413134" cy="582248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1280" rIns="0" bIns="812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Running head appears on all pages. Flush left in all caps. No more than 50 char</a:t>
          </a:r>
        </a:p>
      </dsp:txBody>
      <dsp:txXfrm>
        <a:off x="141081" y="110235"/>
        <a:ext cx="1413134" cy="58224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AA3591-E917-44AF-970A-0AAB4EB58367}">
      <dsp:nvSpPr>
        <dsp:cNvPr id="0" name=""/>
        <dsp:cNvSpPr/>
      </dsp:nvSpPr>
      <dsp:spPr>
        <a:xfrm rot="10800000">
          <a:off x="1419" y="0"/>
          <a:ext cx="1451905" cy="646883"/>
        </a:xfrm>
        <a:prstGeom prst="rightArrow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2E2EDD8-B9EC-427B-975D-6160BD8883D4}">
      <dsp:nvSpPr>
        <dsp:cNvPr id="0" name=""/>
        <dsp:cNvSpPr/>
      </dsp:nvSpPr>
      <dsp:spPr>
        <a:xfrm>
          <a:off x="250915" y="113161"/>
          <a:ext cx="1190430" cy="432316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1280" rIns="0" bIns="812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800" kern="1200" dirty="0"/>
            <a:t>Page numbers on all pages. Flush right.</a:t>
          </a:r>
        </a:p>
      </dsp:txBody>
      <dsp:txXfrm>
        <a:off x="250915" y="113161"/>
        <a:ext cx="1190430" cy="43231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038CA0-08A2-498D-8095-705CC63F9B39}">
      <dsp:nvSpPr>
        <dsp:cNvPr id="0" name=""/>
        <dsp:cNvSpPr/>
      </dsp:nvSpPr>
      <dsp:spPr>
        <a:xfrm>
          <a:off x="657845" y="30865"/>
          <a:ext cx="1351229" cy="532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rgbClr val="C00000"/>
              </a:solidFill>
            </a:rPr>
            <a:t>Future Verb Tense</a:t>
          </a:r>
        </a:p>
      </dsp:txBody>
      <dsp:txXfrm>
        <a:off x="657845" y="30865"/>
        <a:ext cx="1351229" cy="532125"/>
      </dsp:txXfrm>
    </dsp:sp>
    <dsp:sp modelId="{BB301E8A-EB04-436E-81CC-DF5A0529A0DD}">
      <dsp:nvSpPr>
        <dsp:cNvPr id="0" name=""/>
        <dsp:cNvSpPr/>
      </dsp:nvSpPr>
      <dsp:spPr>
        <a:xfrm>
          <a:off x="2009074" y="30865"/>
          <a:ext cx="270245" cy="532125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18FAFA-6BAE-4DDF-BDCA-824AFC30EBE1}">
      <dsp:nvSpPr>
        <dsp:cNvPr id="0" name=""/>
        <dsp:cNvSpPr/>
      </dsp:nvSpPr>
      <dsp:spPr>
        <a:xfrm>
          <a:off x="2387418" y="30865"/>
          <a:ext cx="2364936" cy="53212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Research Proposals</a:t>
          </a:r>
        </a:p>
        <a:p>
          <a:pPr marL="114300" lvl="2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APA Research Proposal Paper #2A</a:t>
          </a:r>
        </a:p>
      </dsp:txBody>
      <dsp:txXfrm>
        <a:off x="2387418" y="30865"/>
        <a:ext cx="2364936" cy="532125"/>
      </dsp:txXfrm>
    </dsp:sp>
    <dsp:sp modelId="{84945E0B-12C4-4FE3-9D04-6B68B9E4FFC1}">
      <dsp:nvSpPr>
        <dsp:cNvPr id="0" name=""/>
        <dsp:cNvSpPr/>
      </dsp:nvSpPr>
      <dsp:spPr>
        <a:xfrm>
          <a:off x="657845" y="682135"/>
          <a:ext cx="1351229" cy="5321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40640" rIns="113792" bIns="4064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solidFill>
                <a:srgbClr val="C00000"/>
              </a:solidFill>
            </a:rPr>
            <a:t>Past Verb Tense</a:t>
          </a:r>
          <a:endParaRPr lang="en-US" sz="1600" kern="1200" dirty="0"/>
        </a:p>
      </dsp:txBody>
      <dsp:txXfrm>
        <a:off x="657845" y="682135"/>
        <a:ext cx="1351229" cy="532125"/>
      </dsp:txXfrm>
    </dsp:sp>
    <dsp:sp modelId="{980D41B0-D335-43F2-ABBE-2BC3F35CA73D}">
      <dsp:nvSpPr>
        <dsp:cNvPr id="0" name=""/>
        <dsp:cNvSpPr/>
      </dsp:nvSpPr>
      <dsp:spPr>
        <a:xfrm>
          <a:off x="2009074" y="598990"/>
          <a:ext cx="270245" cy="698414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F39EF9-2A3D-4E0A-A687-81B50D426196}">
      <dsp:nvSpPr>
        <dsp:cNvPr id="0" name=""/>
        <dsp:cNvSpPr/>
      </dsp:nvSpPr>
      <dsp:spPr>
        <a:xfrm>
          <a:off x="2387418" y="598990"/>
          <a:ext cx="2364936" cy="69841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Final Papers</a:t>
          </a:r>
        </a:p>
        <a:p>
          <a:pPr marL="114300" lvl="2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APA Paper #1: Stroop Effect Experiment</a:t>
          </a:r>
        </a:p>
        <a:p>
          <a:pPr marL="114300" lvl="2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000" kern="1200" dirty="0"/>
            <a:t>APA Research Proposal Paper #2B</a:t>
          </a:r>
        </a:p>
      </dsp:txBody>
      <dsp:txXfrm>
        <a:off x="2387418" y="598990"/>
        <a:ext cx="2364936" cy="69841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AA3591-E917-44AF-970A-0AAB4EB58367}">
      <dsp:nvSpPr>
        <dsp:cNvPr id="0" name=""/>
        <dsp:cNvSpPr/>
      </dsp:nvSpPr>
      <dsp:spPr>
        <a:xfrm>
          <a:off x="711" y="74302"/>
          <a:ext cx="1455902" cy="608952"/>
        </a:xfrm>
        <a:prstGeom prst="rightArrow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2E2EDD8-B9EC-427B-975D-6160BD8883D4}">
      <dsp:nvSpPr>
        <dsp:cNvPr id="0" name=""/>
        <dsp:cNvSpPr/>
      </dsp:nvSpPr>
      <dsp:spPr>
        <a:xfrm>
          <a:off x="219097" y="126413"/>
          <a:ext cx="990979" cy="509172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1440" rIns="0" bIns="9144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Do NOT indent.</a:t>
          </a:r>
        </a:p>
      </dsp:txBody>
      <dsp:txXfrm>
        <a:off x="219097" y="126413"/>
        <a:ext cx="990979" cy="50917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AA3591-E917-44AF-970A-0AAB4EB58367}">
      <dsp:nvSpPr>
        <dsp:cNvPr id="0" name=""/>
        <dsp:cNvSpPr/>
      </dsp:nvSpPr>
      <dsp:spPr>
        <a:xfrm rot="10800000">
          <a:off x="930" y="74337"/>
          <a:ext cx="1903139" cy="608952"/>
        </a:xfrm>
        <a:prstGeom prst="rightArrow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2E2EDD8-B9EC-427B-975D-6160BD8883D4}">
      <dsp:nvSpPr>
        <dsp:cNvPr id="0" name=""/>
        <dsp:cNvSpPr/>
      </dsp:nvSpPr>
      <dsp:spPr>
        <a:xfrm>
          <a:off x="285445" y="153913"/>
          <a:ext cx="1559197" cy="509126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1440" rIns="0" bIns="9144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Title “Abstract” Centered and Boldfaced</a:t>
          </a:r>
        </a:p>
      </dsp:txBody>
      <dsp:txXfrm>
        <a:off x="285445" y="153913"/>
        <a:ext cx="1559197" cy="50912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AA3591-E917-44AF-970A-0AAB4EB58367}">
      <dsp:nvSpPr>
        <dsp:cNvPr id="0" name=""/>
        <dsp:cNvSpPr/>
      </dsp:nvSpPr>
      <dsp:spPr>
        <a:xfrm>
          <a:off x="0" y="0"/>
          <a:ext cx="1478870" cy="1360448"/>
        </a:xfrm>
        <a:prstGeom prst="rightArrow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2E2EDD8-B9EC-427B-975D-6160BD8883D4}">
      <dsp:nvSpPr>
        <dsp:cNvPr id="0" name=""/>
        <dsp:cNvSpPr/>
      </dsp:nvSpPr>
      <dsp:spPr>
        <a:xfrm>
          <a:off x="183032" y="387764"/>
          <a:ext cx="1006612" cy="59607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1440" rIns="0" bIns="9144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1-inch margins, double spaced, and no more than 250 words. </a:t>
          </a:r>
        </a:p>
      </dsp:txBody>
      <dsp:txXfrm>
        <a:off x="183032" y="387764"/>
        <a:ext cx="1006612" cy="59607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AA3591-E917-44AF-970A-0AAB4EB58367}">
      <dsp:nvSpPr>
        <dsp:cNvPr id="0" name=""/>
        <dsp:cNvSpPr/>
      </dsp:nvSpPr>
      <dsp:spPr>
        <a:xfrm rot="10800000">
          <a:off x="3570" y="0"/>
          <a:ext cx="1825229" cy="971550"/>
        </a:xfrm>
        <a:prstGeom prst="rightArrow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2E2EDD8-B9EC-427B-975D-6160BD8883D4}">
      <dsp:nvSpPr>
        <dsp:cNvPr id="0" name=""/>
        <dsp:cNvSpPr/>
      </dsp:nvSpPr>
      <dsp:spPr>
        <a:xfrm>
          <a:off x="319153" y="115428"/>
          <a:ext cx="1495302" cy="737201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1280" rIns="0" bIns="812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800" kern="1200" dirty="0"/>
            <a:t>1st level heading, centered, and in boldface (See APA Manual for heading levels)</a:t>
          </a:r>
          <a:endParaRPr lang="en-US" sz="800" kern="1200" dirty="0"/>
        </a:p>
      </dsp:txBody>
      <dsp:txXfrm>
        <a:off x="319153" y="115428"/>
        <a:ext cx="1495302" cy="73720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AA3591-E917-44AF-970A-0AAB4EB58367}">
      <dsp:nvSpPr>
        <dsp:cNvPr id="0" name=""/>
        <dsp:cNvSpPr/>
      </dsp:nvSpPr>
      <dsp:spPr>
        <a:xfrm>
          <a:off x="0" y="276272"/>
          <a:ext cx="1143000" cy="768781"/>
        </a:xfrm>
        <a:prstGeom prst="rightArrow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2E2EDD8-B9EC-427B-975D-6160BD8883D4}">
      <dsp:nvSpPr>
        <dsp:cNvPr id="0" name=""/>
        <dsp:cNvSpPr/>
      </dsp:nvSpPr>
      <dsp:spPr>
        <a:xfrm>
          <a:off x="171450" y="415709"/>
          <a:ext cx="777998" cy="460695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1440" rIns="0" bIns="9144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Indent all paragraphs</a:t>
          </a:r>
        </a:p>
      </dsp:txBody>
      <dsp:txXfrm>
        <a:off x="171450" y="415709"/>
        <a:ext cx="777998" cy="460695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AA3591-E917-44AF-970A-0AAB4EB58367}">
      <dsp:nvSpPr>
        <dsp:cNvPr id="0" name=""/>
        <dsp:cNvSpPr/>
      </dsp:nvSpPr>
      <dsp:spPr>
        <a:xfrm>
          <a:off x="1115" y="0"/>
          <a:ext cx="1140768" cy="667856"/>
        </a:xfrm>
        <a:prstGeom prst="rightArrow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2E2EDD8-B9EC-427B-975D-6160BD8883D4}">
      <dsp:nvSpPr>
        <dsp:cNvPr id="0" name=""/>
        <dsp:cNvSpPr/>
      </dsp:nvSpPr>
      <dsp:spPr>
        <a:xfrm>
          <a:off x="172231" y="110728"/>
          <a:ext cx="776479" cy="446298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1440" rIns="0" bIns="9144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Running head</a:t>
          </a:r>
        </a:p>
      </dsp:txBody>
      <dsp:txXfrm>
        <a:off x="172231" y="110728"/>
        <a:ext cx="776479" cy="44629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AA3591-E917-44AF-970A-0AAB4EB58367}">
      <dsp:nvSpPr>
        <dsp:cNvPr id="0" name=""/>
        <dsp:cNvSpPr/>
      </dsp:nvSpPr>
      <dsp:spPr>
        <a:xfrm>
          <a:off x="2270" y="0"/>
          <a:ext cx="1547300" cy="972658"/>
        </a:xfrm>
        <a:prstGeom prst="rightArrow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2E2EDD8-B9EC-427B-975D-6160BD8883D4}">
      <dsp:nvSpPr>
        <dsp:cNvPr id="0" name=""/>
        <dsp:cNvSpPr/>
      </dsp:nvSpPr>
      <dsp:spPr>
        <a:xfrm>
          <a:off x="234366" y="117600"/>
          <a:ext cx="1053190" cy="737092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1440" rIns="0" bIns="9144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Last paragraph states hypothesis and directionality of variables.</a:t>
          </a:r>
        </a:p>
      </dsp:txBody>
      <dsp:txXfrm>
        <a:off x="234366" y="117600"/>
        <a:ext cx="1053190" cy="737092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AA3591-E917-44AF-970A-0AAB4EB58367}">
      <dsp:nvSpPr>
        <dsp:cNvPr id="0" name=""/>
        <dsp:cNvSpPr/>
      </dsp:nvSpPr>
      <dsp:spPr>
        <a:xfrm>
          <a:off x="6588" y="0"/>
          <a:ext cx="2690760" cy="457200"/>
        </a:xfrm>
        <a:prstGeom prst="rightArrow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2E2EDD8-B9EC-427B-975D-6160BD8883D4}">
      <dsp:nvSpPr>
        <dsp:cNvPr id="0" name=""/>
        <dsp:cNvSpPr/>
      </dsp:nvSpPr>
      <dsp:spPr>
        <a:xfrm>
          <a:off x="223961" y="94693"/>
          <a:ext cx="2359645" cy="267444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1440" rIns="0" bIns="9144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900" kern="1200" dirty="0"/>
            <a:t>2nd level heading, </a:t>
          </a:r>
          <a:r>
            <a:rPr lang="en-US" sz="900" b="0" kern="1200" dirty="0"/>
            <a:t>Left-aligned, Boldface, Uppercase and Lowercase Heading</a:t>
          </a:r>
        </a:p>
      </dsp:txBody>
      <dsp:txXfrm>
        <a:off x="223961" y="94693"/>
        <a:ext cx="2359645" cy="267444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AA3591-E917-44AF-970A-0AAB4EB58367}">
      <dsp:nvSpPr>
        <dsp:cNvPr id="0" name=""/>
        <dsp:cNvSpPr/>
      </dsp:nvSpPr>
      <dsp:spPr>
        <a:xfrm rot="10800000">
          <a:off x="4611" y="0"/>
          <a:ext cx="2357588" cy="762000"/>
        </a:xfrm>
        <a:prstGeom prst="rightArrow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2E2EDD8-B9EC-427B-975D-6160BD8883D4}">
      <dsp:nvSpPr>
        <dsp:cNvPr id="0" name=""/>
        <dsp:cNvSpPr/>
      </dsp:nvSpPr>
      <dsp:spPr>
        <a:xfrm>
          <a:off x="385719" y="124882"/>
          <a:ext cx="1976480" cy="50908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1280" rIns="0" bIns="812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800" kern="1200" dirty="0"/>
            <a:t>1st level heading, centered, and in boldface. No more than double-space between sections and subtitles.</a:t>
          </a:r>
          <a:endParaRPr lang="en-US" sz="800" kern="1200" dirty="0"/>
        </a:p>
      </dsp:txBody>
      <dsp:txXfrm>
        <a:off x="385719" y="124882"/>
        <a:ext cx="1976480" cy="509080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AA3591-E917-44AF-970A-0AAB4EB58367}">
      <dsp:nvSpPr>
        <dsp:cNvPr id="0" name=""/>
        <dsp:cNvSpPr/>
      </dsp:nvSpPr>
      <dsp:spPr>
        <a:xfrm>
          <a:off x="1543" y="-80315"/>
          <a:ext cx="1578063" cy="1017879"/>
        </a:xfrm>
        <a:prstGeom prst="rightArrow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2E2EDD8-B9EC-427B-975D-6160BD8883D4}">
      <dsp:nvSpPr>
        <dsp:cNvPr id="0" name=""/>
        <dsp:cNvSpPr/>
      </dsp:nvSpPr>
      <dsp:spPr>
        <a:xfrm>
          <a:off x="23465" y="123824"/>
          <a:ext cx="1293739" cy="572569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1440" rIns="0" bIns="9144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Notice the placement and formatting of all (sub)headings.</a:t>
          </a:r>
        </a:p>
      </dsp:txBody>
      <dsp:txXfrm>
        <a:off x="23465" y="123824"/>
        <a:ext cx="1293739" cy="572569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AA3591-E917-44AF-970A-0AAB4EB58367}">
      <dsp:nvSpPr>
        <dsp:cNvPr id="0" name=""/>
        <dsp:cNvSpPr/>
      </dsp:nvSpPr>
      <dsp:spPr>
        <a:xfrm rot="10800000">
          <a:off x="0" y="0"/>
          <a:ext cx="1958319" cy="838200"/>
        </a:xfrm>
        <a:prstGeom prst="rightArrow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2E2EDD8-B9EC-427B-975D-6160BD8883D4}">
      <dsp:nvSpPr>
        <dsp:cNvPr id="0" name=""/>
        <dsp:cNvSpPr/>
      </dsp:nvSpPr>
      <dsp:spPr>
        <a:xfrm>
          <a:off x="243079" y="152401"/>
          <a:ext cx="1604767" cy="559705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81280" rIns="0" bIns="8128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800" kern="1200" dirty="0"/>
            <a:t>Include a subtitle even if it is at the end of a page. </a:t>
          </a:r>
          <a:r>
            <a:rPr lang="en-US" altLang="en-US" sz="800" b="1" kern="1200" dirty="0"/>
            <a:t>DO NOT </a:t>
          </a:r>
          <a:r>
            <a:rPr lang="en-US" altLang="en-US" sz="800" kern="1200" dirty="0"/>
            <a:t>start on the next page.</a:t>
          </a:r>
          <a:endParaRPr lang="en-US" sz="800" kern="1200" dirty="0"/>
        </a:p>
      </dsp:txBody>
      <dsp:txXfrm>
        <a:off x="243079" y="152401"/>
        <a:ext cx="1604767" cy="559705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AA3591-E917-44AF-970A-0AAB4EB58367}">
      <dsp:nvSpPr>
        <dsp:cNvPr id="0" name=""/>
        <dsp:cNvSpPr/>
      </dsp:nvSpPr>
      <dsp:spPr>
        <a:xfrm>
          <a:off x="2192" y="0"/>
          <a:ext cx="1119565" cy="532418"/>
        </a:xfrm>
        <a:prstGeom prst="rightArrow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2E2EDD8-B9EC-427B-975D-6160BD8883D4}">
      <dsp:nvSpPr>
        <dsp:cNvPr id="0" name=""/>
        <dsp:cNvSpPr/>
      </dsp:nvSpPr>
      <dsp:spPr>
        <a:xfrm>
          <a:off x="44707" y="221804"/>
          <a:ext cx="917850" cy="112127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91440" rIns="0" bIns="9144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 dirty="0"/>
            <a:t>Hanging indents</a:t>
          </a:r>
        </a:p>
      </dsp:txBody>
      <dsp:txXfrm>
        <a:off x="44707" y="221804"/>
        <a:ext cx="917850" cy="1121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#2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#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#4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#5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#6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3#7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#8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3#9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3d3#10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3#1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3#12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3#1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3d3#14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3#15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3#16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3d3#17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3#18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0BF889-6957-46D3-B6CE-C9B3FCB4B7B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B5D693-FD6E-4EB4-8A5E-D084DEBC36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149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B5D693-FD6E-4EB4-8A5E-D084DEBC36B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76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B5D693-FD6E-4EB4-8A5E-D084DEBC36B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323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AED6-F2EB-4946-ADC1-3FA95B244B1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60587" y="2942602"/>
            <a:ext cx="9530575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11"/>
          <p:cNvSpPr/>
          <p:nvPr/>
        </p:nvSpPr>
        <p:spPr>
          <a:xfrm>
            <a:off x="10096869" y="2944634"/>
            <a:ext cx="1587131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3" name="Rectangle 12"/>
          <p:cNvSpPr/>
          <p:nvPr/>
        </p:nvSpPr>
        <p:spPr>
          <a:xfrm>
            <a:off x="10283619" y="3136658"/>
            <a:ext cx="1213632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4" name="Rectangle 13"/>
          <p:cNvSpPr/>
          <p:nvPr/>
        </p:nvSpPr>
        <p:spPr>
          <a:xfrm>
            <a:off x="593978" y="3055622"/>
            <a:ext cx="926379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82435" y="4625268"/>
            <a:ext cx="1016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594D500-4922-4464-9689-C5330EB80D5D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22429" y="4559277"/>
            <a:ext cx="9006888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/>
          <p:nvPr/>
        </p:nvSpPr>
        <p:spPr>
          <a:xfrm>
            <a:off x="718628" y="3139440"/>
            <a:ext cx="9014491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073" y="4648200"/>
            <a:ext cx="87376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6273" y="3227034"/>
            <a:ext cx="88392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AED6-F2EB-4946-ADC1-3FA95B244B1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4D500-4922-4464-9689-C5330EB80D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 useBgFill="1">
        <p:nvSpPr>
          <p:cNvPr id="8" name="Rounded Rectangle 7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AED6-F2EB-4946-ADC1-3FA95B244B1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02635" y="2946400"/>
            <a:ext cx="11020213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6" name="Rectangle 15"/>
          <p:cNvSpPr/>
          <p:nvPr/>
        </p:nvSpPr>
        <p:spPr>
          <a:xfrm>
            <a:off x="756875" y="3048000"/>
            <a:ext cx="10711733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4D500-4922-4464-9689-C5330EB80D5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941" y="3200400"/>
            <a:ext cx="102616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900661" y="4541521"/>
            <a:ext cx="1042416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1941" y="4607511"/>
            <a:ext cx="102616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901010" y="3124200"/>
            <a:ext cx="10423465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8171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071"/>
            <a:ext cx="53848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AED6-F2EB-4946-ADC1-3FA95B244B1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4D500-4922-4464-9689-C5330EB80D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171" y="1722438"/>
            <a:ext cx="5386917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171" y="2438400"/>
            <a:ext cx="5386917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722438"/>
            <a:ext cx="5389033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38400"/>
            <a:ext cx="5389033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AED6-F2EB-4946-ADC1-3FA95B244B1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4D500-4922-4464-9689-C5330EB80D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AED6-F2EB-4946-ADC1-3FA95B244B1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4D500-4922-4464-9689-C5330EB80D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 useBgFill="1">
        <p:nvSpPr>
          <p:cNvPr id="11" name="Rounded Rectangle 10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AED6-F2EB-4946-ADC1-3FA95B244B1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4D500-4922-4464-9689-C5330EB80D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 useBgFill="1">
        <p:nvSpPr>
          <p:cNvPr id="12" name="Rounded Rectangle 11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685800"/>
            <a:ext cx="6096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AED6-F2EB-4946-ADC1-3FA95B244B1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4D500-4922-4464-9689-C5330EB80D5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46712" y="1505712"/>
            <a:ext cx="3622088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/>
          <p:nvPr/>
        </p:nvSpPr>
        <p:spPr>
          <a:xfrm>
            <a:off x="902254" y="1642472"/>
            <a:ext cx="3311005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5334" y="2971800"/>
            <a:ext cx="3064845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5334" y="1734312"/>
            <a:ext cx="3064845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 useBgFill="1">
        <p:nvSpPr>
          <p:cNvPr id="9" name="Rounded Rectangle 8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621437"/>
            <a:ext cx="103632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AED6-F2EB-4946-ADC1-3FA95B244B1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4D500-4922-4464-9689-C5330EB80D5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4400" y="4953000"/>
            <a:ext cx="103632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Rectangle 11"/>
          <p:cNvSpPr/>
          <p:nvPr/>
        </p:nvSpPr>
        <p:spPr>
          <a:xfrm>
            <a:off x="1016000" y="5029200"/>
            <a:ext cx="10134353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219200" y="5638800"/>
            <a:ext cx="9771352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Rectangle 10"/>
          <p:cNvSpPr/>
          <p:nvPr/>
        </p:nvSpPr>
        <p:spPr>
          <a:xfrm>
            <a:off x="807452" y="5074920"/>
            <a:ext cx="10594848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5052" y="5656557"/>
            <a:ext cx="9659648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105401"/>
            <a:ext cx="9771352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AED6-F2EB-4946-ADC1-3FA95B244B1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4D500-4922-4464-9689-C5330EB80D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148936" y="228600"/>
            <a:ext cx="247904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73634" y="351410"/>
            <a:ext cx="2229647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98103" y="395428"/>
            <a:ext cx="1980708" cy="578898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0"/>
            <a:ext cx="8229600" cy="57912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6AED6-F2EB-4946-ADC1-3FA95B244B1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94D500-4922-4464-9689-C5330EB80D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 useBgFill="1">
        <p:nvSpPr>
          <p:cNvPr id="5" name="Rounded Rectangle 4"/>
          <p:cNvSpPr/>
          <p:nvPr/>
        </p:nvSpPr>
        <p:spPr>
          <a:xfrm>
            <a:off x="122768" y="101603"/>
            <a:ext cx="11946467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6" name="Rectangle 5"/>
          <p:cNvSpPr/>
          <p:nvPr/>
        </p:nvSpPr>
        <p:spPr>
          <a:xfrm>
            <a:off x="460589" y="2942602"/>
            <a:ext cx="9530575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7" name="Rectangle 6"/>
          <p:cNvSpPr/>
          <p:nvPr/>
        </p:nvSpPr>
        <p:spPr>
          <a:xfrm>
            <a:off x="10096869" y="2944634"/>
            <a:ext cx="1587131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8" name="Rectangle 7"/>
          <p:cNvSpPr/>
          <p:nvPr/>
        </p:nvSpPr>
        <p:spPr>
          <a:xfrm>
            <a:off x="10282769" y="3136903"/>
            <a:ext cx="1214967" cy="2074863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9" name="Rectangle 8"/>
          <p:cNvSpPr/>
          <p:nvPr/>
        </p:nvSpPr>
        <p:spPr>
          <a:xfrm>
            <a:off x="594784" y="3055941"/>
            <a:ext cx="9262533" cy="2244725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10" name="Rectangle 9"/>
          <p:cNvSpPr/>
          <p:nvPr/>
        </p:nvSpPr>
        <p:spPr>
          <a:xfrm>
            <a:off x="721784" y="4559303"/>
            <a:ext cx="9008533" cy="6635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11" name="Rectangle 10"/>
          <p:cNvSpPr/>
          <p:nvPr/>
        </p:nvSpPr>
        <p:spPr>
          <a:xfrm>
            <a:off x="719669" y="3140075"/>
            <a:ext cx="9012767" cy="207645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073" y="4648200"/>
            <a:ext cx="87376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350" cap="all" spc="225" baseline="0">
                <a:solidFill>
                  <a:srgbClr val="FFFFFF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6273" y="3227036"/>
            <a:ext cx="8839200" cy="1219201"/>
          </a:xfrm>
        </p:spPr>
        <p:txBody>
          <a:bodyPr anchor="b" anchorCtr="0">
            <a:noAutofit/>
          </a:bodyPr>
          <a:lstStyle>
            <a:lvl1pPr>
              <a:defRPr sz="3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608D67-1DA0-44FF-9DB0-572519827399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82251" y="4625975"/>
            <a:ext cx="1016000" cy="457200"/>
          </a:xfrm>
        </p:spPr>
        <p:txBody>
          <a:bodyPr/>
          <a:lstStyle>
            <a:lvl1pPr algn="ctr">
              <a:defRPr sz="21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CBA97F37-6D46-4D01-81D2-63B375BB09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0753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3B04F8-D6A7-4F9D-B018-9356AE725B97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2365C7-605F-4EE2-8D89-61CB2BB0C5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7905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 useBgFill="1">
        <p:nvSpPr>
          <p:cNvPr id="5" name="Rounded Rectangle 4"/>
          <p:cNvSpPr/>
          <p:nvPr/>
        </p:nvSpPr>
        <p:spPr>
          <a:xfrm>
            <a:off x="122768" y="101603"/>
            <a:ext cx="11946467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6" name="Rectangle 5"/>
          <p:cNvSpPr/>
          <p:nvPr/>
        </p:nvSpPr>
        <p:spPr>
          <a:xfrm>
            <a:off x="602636" y="2946400"/>
            <a:ext cx="11020213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7" name="Rectangle 6"/>
          <p:cNvSpPr/>
          <p:nvPr/>
        </p:nvSpPr>
        <p:spPr>
          <a:xfrm>
            <a:off x="757768" y="3048002"/>
            <a:ext cx="10710333" cy="2244725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8" name="Rectangle 7"/>
          <p:cNvSpPr/>
          <p:nvPr/>
        </p:nvSpPr>
        <p:spPr>
          <a:xfrm>
            <a:off x="901701" y="4541841"/>
            <a:ext cx="10422467" cy="6635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9" name="Rectangle 8"/>
          <p:cNvSpPr/>
          <p:nvPr/>
        </p:nvSpPr>
        <p:spPr>
          <a:xfrm>
            <a:off x="901701" y="3124200"/>
            <a:ext cx="10422467" cy="2078038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1941" y="3200402"/>
            <a:ext cx="10261600" cy="1295401"/>
          </a:xfrm>
        </p:spPr>
        <p:txBody>
          <a:bodyPr anchor="b" anchorCtr="0">
            <a:noAutofit/>
          </a:bodyPr>
          <a:lstStyle>
            <a:lvl1pPr algn="ctr" defTabSz="685800" rtl="0" eaLnBrk="1" latinLnBrk="0" hangingPunct="1">
              <a:spcBef>
                <a:spcPct val="0"/>
              </a:spcBef>
              <a:buNone/>
              <a:defRPr lang="en-US" sz="3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1941" y="4607513"/>
            <a:ext cx="102616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188" baseline="0">
                <a:solidFill>
                  <a:srgbClr val="FFFFFF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B5E34C-479E-4804-AB93-7D44B71C9685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24B23C-EDE5-49D0-AA84-C58C362475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5963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2" y="408375"/>
            <a:ext cx="11014229" cy="103942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8171" y="1719071"/>
            <a:ext cx="5384800" cy="440740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19071"/>
            <a:ext cx="5384800" cy="4407408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F0F00-43F3-4223-AFC1-2BABE8C2DD3B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40920D-29FD-494E-9195-871A5FE709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745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172" y="408375"/>
            <a:ext cx="11014229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8172" y="1722438"/>
            <a:ext cx="5386917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16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8172" y="2438400"/>
            <a:ext cx="5386917" cy="3687762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722438"/>
            <a:ext cx="5389033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16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438400"/>
            <a:ext cx="5389033" cy="3687762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281F3D-2225-42F4-BEDC-7AF9F9A235B5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7ED983-0749-47CD-93E6-3D315284ED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9374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7F6A8-CD9E-419E-9F88-6A06E7EB5A20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07AC0B-1733-4029-8FBF-4A7FBC2D22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3142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 useBgFill="1">
        <p:nvSpPr>
          <p:cNvPr id="3" name="Rounded Rectangle 2"/>
          <p:cNvSpPr/>
          <p:nvPr/>
        </p:nvSpPr>
        <p:spPr>
          <a:xfrm>
            <a:off x="122768" y="101603"/>
            <a:ext cx="11946467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9F0836-C64B-460C-9F7D-CD236E43CCC2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EEAFB4-BEC2-4570-9EAC-2F1CA92232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6889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 useBgFill="1">
        <p:nvSpPr>
          <p:cNvPr id="6" name="Rounded Rectangle 5"/>
          <p:cNvSpPr/>
          <p:nvPr/>
        </p:nvSpPr>
        <p:spPr>
          <a:xfrm>
            <a:off x="122768" y="101603"/>
            <a:ext cx="11946467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7" name="Rectangle 6"/>
          <p:cNvSpPr/>
          <p:nvPr/>
        </p:nvSpPr>
        <p:spPr>
          <a:xfrm>
            <a:off x="746712" y="1505712"/>
            <a:ext cx="3622088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8" name="Rectangle 7"/>
          <p:cNvSpPr/>
          <p:nvPr/>
        </p:nvSpPr>
        <p:spPr>
          <a:xfrm>
            <a:off x="901700" y="1643066"/>
            <a:ext cx="3312584" cy="3233737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685800"/>
            <a:ext cx="6096000" cy="525780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5335" y="2971800"/>
            <a:ext cx="3064845" cy="1752600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050">
                <a:solidFill>
                  <a:schemeClr val="accent1">
                    <a:lumMod val="50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5335" y="1734312"/>
            <a:ext cx="3064845" cy="1191620"/>
          </a:xfrm>
        </p:spPr>
        <p:txBody>
          <a:bodyPr anchor="b"/>
          <a:lstStyle>
            <a:lvl1pPr algn="l">
              <a:defRPr sz="15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1DB77-5C1D-430E-B514-A5CD11C6E8EA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028F9C-2F06-4A90-A4D5-A336CDCB2F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4438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 useBgFill="1">
        <p:nvSpPr>
          <p:cNvPr id="6" name="Rounded Rectangle 5"/>
          <p:cNvSpPr/>
          <p:nvPr/>
        </p:nvSpPr>
        <p:spPr>
          <a:xfrm>
            <a:off x="122768" y="101603"/>
            <a:ext cx="11946467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7" name="Rectangle 6"/>
          <p:cNvSpPr/>
          <p:nvPr/>
        </p:nvSpPr>
        <p:spPr>
          <a:xfrm>
            <a:off x="914400" y="4953000"/>
            <a:ext cx="103632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8" name="Rectangle 7"/>
          <p:cNvSpPr/>
          <p:nvPr/>
        </p:nvSpPr>
        <p:spPr>
          <a:xfrm>
            <a:off x="1016000" y="5029203"/>
            <a:ext cx="10134600" cy="1203325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9" name="Rectangle 8"/>
          <p:cNvSpPr/>
          <p:nvPr/>
        </p:nvSpPr>
        <p:spPr>
          <a:xfrm>
            <a:off x="1219200" y="5638800"/>
            <a:ext cx="9770533" cy="452438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10" name="Rectangle 9"/>
          <p:cNvSpPr/>
          <p:nvPr/>
        </p:nvSpPr>
        <p:spPr>
          <a:xfrm>
            <a:off x="806453" y="5075238"/>
            <a:ext cx="10596033" cy="1096962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621437"/>
            <a:ext cx="103632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5052" y="5656559"/>
            <a:ext cx="9659648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125" cap="all" spc="188" baseline="0">
                <a:solidFill>
                  <a:srgbClr val="FFFFFF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105403"/>
            <a:ext cx="9771352" cy="523043"/>
          </a:xfrm>
        </p:spPr>
        <p:txBody>
          <a:bodyPr anchorCtr="0"/>
          <a:lstStyle>
            <a:lvl1pPr algn="ctr">
              <a:defRPr sz="15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D2CCE5-5DB4-4BF6-B5AB-57463B3BFF6A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1BD87-21CB-4423-8D0D-611276ABE3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55526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B769DC-C74C-4CA7-A0D2-65C21AC4EBAD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3622E-EDB2-4CDB-BF0E-4BBD3FC648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6991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8235" y="228600"/>
            <a:ext cx="2480733" cy="6122988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5" name="Rectangle 4"/>
          <p:cNvSpPr/>
          <p:nvPr/>
        </p:nvSpPr>
        <p:spPr>
          <a:xfrm>
            <a:off x="9273119" y="350841"/>
            <a:ext cx="2230967" cy="5876925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98103" y="395430"/>
            <a:ext cx="1980708" cy="578898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381002"/>
            <a:ext cx="8229600" cy="57912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4130A-2117-472A-931E-2F6D7ECE646E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494648-8E8E-44D9-8357-88BF1775CF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988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 useBgFill="1">
        <p:nvSpPr>
          <p:cNvPr id="7" name="Rounded Rectangle 6"/>
          <p:cNvSpPr/>
          <p:nvPr/>
        </p:nvSpPr>
        <p:spPr>
          <a:xfrm>
            <a:off x="121920" y="101600"/>
            <a:ext cx="1194816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752601"/>
            <a:ext cx="109728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0A16AED6-F2EB-4946-ADC1-3FA95B244B1F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0594D500-4922-4464-9689-C5330EB80D5D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65760" y="278166"/>
            <a:ext cx="1146048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97151" y="372862"/>
            <a:ext cx="11174027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8171" y="408373"/>
            <a:ext cx="11014229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 useBgFill="1">
        <p:nvSpPr>
          <p:cNvPr id="7" name="Rounded Rectangle 6"/>
          <p:cNvSpPr/>
          <p:nvPr/>
        </p:nvSpPr>
        <p:spPr>
          <a:xfrm>
            <a:off x="122768" y="101603"/>
            <a:ext cx="11946467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752602"/>
            <a:ext cx="10972800" cy="437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B1BB8D2-7A27-432C-B292-9D94DC703506}" type="datetimeFigureOut">
              <a:rPr lang="en-US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C058F4E-268B-480C-A508-2CA9F8FFAF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65760" y="278166"/>
            <a:ext cx="1146048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10" name="Rectangle 9"/>
          <p:cNvSpPr/>
          <p:nvPr/>
        </p:nvSpPr>
        <p:spPr>
          <a:xfrm>
            <a:off x="497417" y="373063"/>
            <a:ext cx="11173883" cy="1117600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67268" y="407988"/>
            <a:ext cx="11015133" cy="1039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65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625" kern="1200" cap="all">
          <a:solidFill>
            <a:srgbClr val="6B7D7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625">
          <a:solidFill>
            <a:srgbClr val="6B7D72"/>
          </a:solidFill>
          <a:latin typeface="Book Antiqu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625">
          <a:solidFill>
            <a:srgbClr val="6B7D72"/>
          </a:solidFill>
          <a:latin typeface="Book Antiqu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625">
          <a:solidFill>
            <a:srgbClr val="6B7D72"/>
          </a:solidFill>
          <a:latin typeface="Book Antiqu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625">
          <a:solidFill>
            <a:srgbClr val="6B7D72"/>
          </a:solidFill>
          <a:latin typeface="Book Antiqua" pitchFamily="18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2625">
          <a:solidFill>
            <a:srgbClr val="6B7D72"/>
          </a:solidFill>
          <a:latin typeface="Book Antiqua" pitchFamily="18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2625">
          <a:solidFill>
            <a:srgbClr val="6B7D72"/>
          </a:solidFill>
          <a:latin typeface="Book Antiqua" pitchFamily="18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2625">
          <a:solidFill>
            <a:srgbClr val="6B7D72"/>
          </a:solidFill>
          <a:latin typeface="Book Antiqua" pitchFamily="18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2625">
          <a:solidFill>
            <a:srgbClr val="6B7D72"/>
          </a:solidFill>
          <a:latin typeface="Book Antiqua" pitchFamily="18" charset="0"/>
        </a:defRPr>
      </a:lvl9pPr>
    </p:titleStyle>
    <p:bodyStyle>
      <a:lvl1pPr marL="257175" indent="-1714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479822" indent="-1714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15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171450" algn="l" rtl="0" eaLnBrk="0" fontAlgn="base" hangingPunct="0">
        <a:spcBef>
          <a:spcPct val="20000"/>
        </a:spcBef>
        <a:spcAft>
          <a:spcPct val="0"/>
        </a:spcAft>
        <a:buClr>
          <a:srgbClr val="B5AE53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3pPr>
      <a:lvl4pPr marL="959644" indent="-171450" algn="l" rtl="0" eaLnBrk="0" fontAlgn="base" hangingPunct="0">
        <a:spcBef>
          <a:spcPct val="20000"/>
        </a:spcBef>
        <a:spcAft>
          <a:spcPct val="0"/>
        </a:spcAft>
        <a:buClr>
          <a:srgbClr val="848058"/>
        </a:buClr>
        <a:buFont typeface="Arial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165622" indent="-171450" algn="l" rtl="0" eaLnBrk="0" fontAlgn="base" hangingPunct="0">
        <a:spcBef>
          <a:spcPct val="20000"/>
        </a:spcBef>
        <a:spcAft>
          <a:spcPct val="0"/>
        </a:spcAft>
        <a:buClr>
          <a:srgbClr val="E8B54D"/>
        </a:buClr>
        <a:buFont typeface="Arial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30302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050" kern="1200">
          <a:solidFill>
            <a:schemeClr val="tx2"/>
          </a:solidFill>
          <a:latin typeface="+mn-lt"/>
          <a:ea typeface="+mn-ea"/>
          <a:cs typeface="+mn-cs"/>
        </a:defRPr>
      </a:lvl6pPr>
      <a:lvl7pPr marL="1508760" indent="-137160" algn="l" defTabSz="6858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050" kern="1200">
          <a:solidFill>
            <a:schemeClr val="tx2"/>
          </a:solidFill>
          <a:latin typeface="+mn-lt"/>
          <a:ea typeface="+mn-ea"/>
          <a:cs typeface="+mn-cs"/>
        </a:defRPr>
      </a:lvl7pPr>
      <a:lvl8pPr marL="1645920" indent="-137160" algn="l" defTabSz="6858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050" kern="1200">
          <a:solidFill>
            <a:schemeClr val="tx2"/>
          </a:solidFill>
          <a:latin typeface="+mn-lt"/>
          <a:ea typeface="+mn-ea"/>
          <a:cs typeface="+mn-cs"/>
        </a:defRPr>
      </a:lvl8pPr>
      <a:lvl9pPr marL="1783080" indent="-137160" algn="l" defTabSz="6858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05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loraconnor.com/psych280/psych_280/toolbox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diagramData" Target="../diagrams/data3.xml"/><Relationship Id="rId18" Type="http://schemas.openxmlformats.org/officeDocument/2006/relationships/diagramData" Target="../diagrams/data4.xml"/><Relationship Id="rId26" Type="http://schemas.openxmlformats.org/officeDocument/2006/relationships/diagramColors" Target="../diagrams/colors5.xml"/><Relationship Id="rId3" Type="http://schemas.openxmlformats.org/officeDocument/2006/relationships/diagramData" Target="../diagrams/data1.xml"/><Relationship Id="rId21" Type="http://schemas.openxmlformats.org/officeDocument/2006/relationships/diagramColors" Target="../diagrams/colors4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17" Type="http://schemas.microsoft.com/office/2007/relationships/diagramDrawing" Target="../diagrams/drawing3.xml"/><Relationship Id="rId25" Type="http://schemas.openxmlformats.org/officeDocument/2006/relationships/diagramQuickStyle" Target="../diagrams/quickStyle5.xml"/><Relationship Id="rId2" Type="http://schemas.openxmlformats.org/officeDocument/2006/relationships/image" Target="../media/image11.png"/><Relationship Id="rId16" Type="http://schemas.openxmlformats.org/officeDocument/2006/relationships/diagramColors" Target="../diagrams/colors3.xml"/><Relationship Id="rId20" Type="http://schemas.openxmlformats.org/officeDocument/2006/relationships/diagramQuickStyle" Target="../diagrams/quickStyle4.xml"/><Relationship Id="rId29" Type="http://schemas.openxmlformats.org/officeDocument/2006/relationships/diagramLayout" Target="../diagrams/layout6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24" Type="http://schemas.openxmlformats.org/officeDocument/2006/relationships/diagramLayout" Target="../diagrams/layout5.xml"/><Relationship Id="rId32" Type="http://schemas.microsoft.com/office/2007/relationships/diagramDrawing" Target="../diagrams/drawing6.xml"/><Relationship Id="rId5" Type="http://schemas.openxmlformats.org/officeDocument/2006/relationships/diagramQuickStyle" Target="../diagrams/quickStyle1.xml"/><Relationship Id="rId15" Type="http://schemas.openxmlformats.org/officeDocument/2006/relationships/diagramQuickStyle" Target="../diagrams/quickStyle3.xml"/><Relationship Id="rId23" Type="http://schemas.openxmlformats.org/officeDocument/2006/relationships/diagramData" Target="../diagrams/data5.xml"/><Relationship Id="rId28" Type="http://schemas.openxmlformats.org/officeDocument/2006/relationships/diagramData" Target="../diagrams/data6.xml"/><Relationship Id="rId10" Type="http://schemas.openxmlformats.org/officeDocument/2006/relationships/diagramQuickStyle" Target="../diagrams/quickStyle2.xml"/><Relationship Id="rId19" Type="http://schemas.openxmlformats.org/officeDocument/2006/relationships/diagramLayout" Target="../diagrams/layout4.xml"/><Relationship Id="rId31" Type="http://schemas.openxmlformats.org/officeDocument/2006/relationships/diagramColors" Target="../diagrams/colors6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Relationship Id="rId14" Type="http://schemas.openxmlformats.org/officeDocument/2006/relationships/diagramLayout" Target="../diagrams/layout3.xml"/><Relationship Id="rId22" Type="http://schemas.microsoft.com/office/2007/relationships/diagramDrawing" Target="../diagrams/drawing4.xml"/><Relationship Id="rId27" Type="http://schemas.microsoft.com/office/2007/relationships/diagramDrawing" Target="../diagrams/drawing5.xml"/><Relationship Id="rId30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13" Type="http://schemas.openxmlformats.org/officeDocument/2006/relationships/diagramData" Target="../diagrams/data9.xml"/><Relationship Id="rId18" Type="http://schemas.openxmlformats.org/officeDocument/2006/relationships/diagramData" Target="../diagrams/data10.xml"/><Relationship Id="rId3" Type="http://schemas.openxmlformats.org/officeDocument/2006/relationships/diagramLayout" Target="../diagrams/layout7.xml"/><Relationship Id="rId21" Type="http://schemas.openxmlformats.org/officeDocument/2006/relationships/diagramColors" Target="../diagrams/colors10.xml"/><Relationship Id="rId7" Type="http://schemas.openxmlformats.org/officeDocument/2006/relationships/image" Target="../media/image13.png"/><Relationship Id="rId12" Type="http://schemas.microsoft.com/office/2007/relationships/diagramDrawing" Target="../diagrams/drawing8.xml"/><Relationship Id="rId17" Type="http://schemas.microsoft.com/office/2007/relationships/diagramDrawing" Target="../diagrams/drawing9.xml"/><Relationship Id="rId2" Type="http://schemas.openxmlformats.org/officeDocument/2006/relationships/diagramData" Target="../diagrams/data7.xml"/><Relationship Id="rId16" Type="http://schemas.openxmlformats.org/officeDocument/2006/relationships/diagramColors" Target="../diagrams/colors9.xml"/><Relationship Id="rId20" Type="http://schemas.openxmlformats.org/officeDocument/2006/relationships/diagramQuickStyle" Target="../diagrams/quickStyle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11" Type="http://schemas.openxmlformats.org/officeDocument/2006/relationships/diagramColors" Target="../diagrams/colors8.xml"/><Relationship Id="rId5" Type="http://schemas.openxmlformats.org/officeDocument/2006/relationships/diagramColors" Target="../diagrams/colors7.xml"/><Relationship Id="rId15" Type="http://schemas.openxmlformats.org/officeDocument/2006/relationships/diagramQuickStyle" Target="../diagrams/quickStyle9.xml"/><Relationship Id="rId10" Type="http://schemas.openxmlformats.org/officeDocument/2006/relationships/diagramQuickStyle" Target="../diagrams/quickStyle8.xml"/><Relationship Id="rId19" Type="http://schemas.openxmlformats.org/officeDocument/2006/relationships/diagramLayout" Target="../diagrams/layout10.xml"/><Relationship Id="rId4" Type="http://schemas.openxmlformats.org/officeDocument/2006/relationships/diagramQuickStyle" Target="../diagrams/quickStyle7.xml"/><Relationship Id="rId9" Type="http://schemas.openxmlformats.org/officeDocument/2006/relationships/diagramLayout" Target="../diagrams/layout8.xml"/><Relationship Id="rId14" Type="http://schemas.openxmlformats.org/officeDocument/2006/relationships/diagramLayout" Target="../diagrams/layout9.xml"/><Relationship Id="rId22" Type="http://schemas.microsoft.com/office/2007/relationships/diagramDrawing" Target="../diagrams/drawing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2.xml"/><Relationship Id="rId13" Type="http://schemas.openxmlformats.org/officeDocument/2006/relationships/diagramData" Target="../diagrams/data13.xml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12" Type="http://schemas.microsoft.com/office/2007/relationships/diagramDrawing" Target="../diagrams/drawing12.xml"/><Relationship Id="rId17" Type="http://schemas.microsoft.com/office/2007/relationships/diagramDrawing" Target="../diagrams/drawing13.xml"/><Relationship Id="rId2" Type="http://schemas.openxmlformats.org/officeDocument/2006/relationships/image" Target="../media/image14.png"/><Relationship Id="rId16" Type="http://schemas.openxmlformats.org/officeDocument/2006/relationships/diagramColors" Target="../diagrams/colors13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1.xml"/><Relationship Id="rId11" Type="http://schemas.openxmlformats.org/officeDocument/2006/relationships/diagramColors" Target="../diagrams/colors12.xml"/><Relationship Id="rId5" Type="http://schemas.openxmlformats.org/officeDocument/2006/relationships/diagramQuickStyle" Target="../diagrams/quickStyle11.xml"/><Relationship Id="rId15" Type="http://schemas.openxmlformats.org/officeDocument/2006/relationships/diagramQuickStyle" Target="../diagrams/quickStyle13.xml"/><Relationship Id="rId10" Type="http://schemas.openxmlformats.org/officeDocument/2006/relationships/diagramQuickStyle" Target="../diagrams/quickStyle12.xml"/><Relationship Id="rId4" Type="http://schemas.openxmlformats.org/officeDocument/2006/relationships/diagramLayout" Target="../diagrams/layout11.xml"/><Relationship Id="rId9" Type="http://schemas.openxmlformats.org/officeDocument/2006/relationships/diagramLayout" Target="../diagrams/layout12.xml"/><Relationship Id="rId14" Type="http://schemas.openxmlformats.org/officeDocument/2006/relationships/diagramLayout" Target="../diagrams/layout1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5.xml"/><Relationship Id="rId13" Type="http://schemas.openxmlformats.org/officeDocument/2006/relationships/diagramData" Target="../diagrams/data16.xml"/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12" Type="http://schemas.microsoft.com/office/2007/relationships/diagramDrawing" Target="../diagrams/drawing15.xml"/><Relationship Id="rId17" Type="http://schemas.microsoft.com/office/2007/relationships/diagramDrawing" Target="../diagrams/drawing16.xml"/><Relationship Id="rId2" Type="http://schemas.openxmlformats.org/officeDocument/2006/relationships/image" Target="../media/image15.png"/><Relationship Id="rId16" Type="http://schemas.openxmlformats.org/officeDocument/2006/relationships/diagramColors" Target="../diagrams/colors16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4.xml"/><Relationship Id="rId11" Type="http://schemas.openxmlformats.org/officeDocument/2006/relationships/diagramColors" Target="../diagrams/colors15.xml"/><Relationship Id="rId5" Type="http://schemas.openxmlformats.org/officeDocument/2006/relationships/diagramQuickStyle" Target="../diagrams/quickStyle14.xml"/><Relationship Id="rId15" Type="http://schemas.openxmlformats.org/officeDocument/2006/relationships/diagramQuickStyle" Target="../diagrams/quickStyle16.xml"/><Relationship Id="rId10" Type="http://schemas.openxmlformats.org/officeDocument/2006/relationships/diagramQuickStyle" Target="../diagrams/quickStyle15.xml"/><Relationship Id="rId4" Type="http://schemas.openxmlformats.org/officeDocument/2006/relationships/diagramLayout" Target="../diagrams/layout14.xml"/><Relationship Id="rId9" Type="http://schemas.openxmlformats.org/officeDocument/2006/relationships/diagramLayout" Target="../diagrams/layout15.xml"/><Relationship Id="rId14" Type="http://schemas.openxmlformats.org/officeDocument/2006/relationships/diagramLayout" Target="../diagrams/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owl.english.purdue.edu/owl/resource/560/03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loraconnor.com/psych280/psych_280/toolbox-docs/ReportingStatisticsInPsychology.pdf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4" Type="http://schemas.openxmlformats.org/officeDocument/2006/relationships/diagramLayout" Target="../diagrams/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0128" y="408373"/>
            <a:ext cx="8260672" cy="1039427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000"/>
              <a:t>Writing a Research proposal/Final </a:t>
            </a:r>
            <a:br>
              <a:rPr lang="en-US" sz="3000"/>
            </a:br>
            <a:r>
              <a:rPr lang="en-US" sz="3000"/>
              <a:t>APA Format paper</a:t>
            </a:r>
          </a:p>
        </p:txBody>
      </p:sp>
      <p:pic>
        <p:nvPicPr>
          <p:cNvPr id="5" name="Picture 4" descr="A picture containing ocean floor&#10;&#10;Description automatically generated">
            <a:extLst>
              <a:ext uri="{FF2B5EF4-FFF2-40B4-BE49-F238E27FC236}">
                <a16:creationId xmlns:a16="http://schemas.microsoft.com/office/drawing/2014/main" id="{1900C0EC-58A2-4055-AA5D-EC5D2FB023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1752601"/>
            <a:ext cx="8610600" cy="4873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954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CB5C6-1800-D2BE-690D-6DA1EF7FA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Ai not allowed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DD1BFA-D17F-A094-4BEE-F1BC512E1C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752601"/>
            <a:ext cx="11734800" cy="4800599"/>
          </a:xfrm>
        </p:spPr>
        <p:txBody>
          <a:bodyPr>
            <a:normAutofit fontScale="85000" lnSpcReduction="20000"/>
          </a:bodyPr>
          <a:lstStyle/>
          <a:p>
            <a:pPr marL="114300" indent="0">
              <a:buNone/>
            </a:pPr>
            <a:r>
              <a:rPr lang="en-US" b="1" dirty="0"/>
              <a:t>Papers are Submitted using TURN IT IN. </a:t>
            </a:r>
          </a:p>
          <a:p>
            <a:r>
              <a:rPr lang="en-US" b="1" dirty="0"/>
              <a:t>AI use will receive a zero. </a:t>
            </a:r>
          </a:p>
          <a:p>
            <a:r>
              <a:rPr lang="en-US" b="1" dirty="0"/>
              <a:t>TURN IT IN Can Detect AI. </a:t>
            </a:r>
          </a:p>
          <a:p>
            <a:pPr marL="114300" indent="0">
              <a:buNone/>
            </a:pPr>
            <a:endParaRPr lang="en-US" b="1" dirty="0"/>
          </a:p>
          <a:p>
            <a:pPr marL="114300" indent="0">
              <a:buNone/>
            </a:pPr>
            <a:r>
              <a:rPr lang="en-US" b="1" dirty="0"/>
              <a:t>AI is NOT ALLOWED for writing, editing, or summarizing text, or for analyzing data.</a:t>
            </a:r>
          </a:p>
          <a:p>
            <a:r>
              <a:rPr lang="en-US" dirty="0"/>
              <a:t>Be sure to cite sources used so that they are not mistaken for AI or plagiarism.</a:t>
            </a:r>
          </a:p>
          <a:p>
            <a:r>
              <a:rPr lang="en-US" dirty="0"/>
              <a:t>Papers evaluated by Grammarly will often be detected as AI by Turn It In.</a:t>
            </a:r>
          </a:p>
          <a:p>
            <a:endParaRPr lang="en-US" b="1" dirty="0"/>
          </a:p>
          <a:p>
            <a:pPr marL="114300" indent="0">
              <a:buNone/>
            </a:pPr>
            <a:r>
              <a:rPr lang="en-US" b="1" dirty="0"/>
              <a:t>Appropriate Use</a:t>
            </a:r>
            <a:endParaRPr lang="en-US" dirty="0"/>
          </a:p>
          <a:p>
            <a:r>
              <a:rPr lang="en-US" dirty="0"/>
              <a:t>AI can assist, not replace, critical thinking, evaluation, or project conceptualization.</a:t>
            </a:r>
          </a:p>
          <a:p>
            <a:r>
              <a:rPr lang="en-US" dirty="0"/>
              <a:t>AI use should be disclosed and cited if it contributes significantly to </a:t>
            </a:r>
            <a:r>
              <a:rPr lang="en-US" i="1" dirty="0"/>
              <a:t>project ideas</a:t>
            </a:r>
            <a:r>
              <a:rPr lang="en-US" dirty="0"/>
              <a:t>.</a:t>
            </a:r>
          </a:p>
          <a:p>
            <a:endParaRPr lang="en-US" dirty="0"/>
          </a:p>
          <a:p>
            <a:pPr marL="114300" indent="0">
              <a:buNone/>
            </a:pPr>
            <a:r>
              <a:rPr lang="en-US" b="1" dirty="0"/>
              <a:t>Accountability: </a:t>
            </a:r>
            <a:r>
              <a:rPr lang="en-US" dirty="0"/>
              <a:t>As a user, you are responsible for verifying:</a:t>
            </a:r>
          </a:p>
          <a:p>
            <a:r>
              <a:rPr lang="en-US" dirty="0"/>
              <a:t>Accuracy of information</a:t>
            </a:r>
          </a:p>
          <a:p>
            <a:r>
              <a:rPr lang="en-US" dirty="0"/>
              <a:t>Proper sourcing and references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973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8A630B-41F2-342F-B009-6C9E6DB3B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6C7F2-3445-7291-6AA6-CDFEF2747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Impacts on ACADEMIC PERFORMANCE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A2C4E0-9B0C-FEE7-D64A-65F56908C2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600201"/>
            <a:ext cx="11963400" cy="5181600"/>
          </a:xfrm>
        </p:spPr>
        <p:txBody>
          <a:bodyPr>
            <a:normAutofit fontScale="85000" lnSpcReduction="20000"/>
          </a:bodyPr>
          <a:lstStyle/>
          <a:p>
            <a:pPr marL="11430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b="1" dirty="0"/>
              <a:t>Reductions in critical thinking and cognition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Encourages cognitive laziness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Diminishes problem-solving abilities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Memory retention decline</a:t>
            </a:r>
          </a:p>
          <a:p>
            <a:pPr lvl="2"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solidFill>
                  <a:srgbClr val="FF0000"/>
                </a:solidFill>
              </a:rPr>
              <a:t>You cannot recall information that your brain does not retain. ~ Sousa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Increases trust and dependency on AI tools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Produces papers with hallucinations, fake sources, and are factually incorrect</a:t>
            </a:r>
          </a:p>
          <a:p>
            <a:pPr marL="11430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b="1" dirty="0"/>
              <a:t>Studies have found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Strikingly lower GPA overall at end of classes where AI use was problematic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Students who used AI took much more time to learn much less and took that time from other students who wanted to build on their own thinking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Students had a lack of Imagination &amp; Boring Work: 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Papers with common regurgitation of common ideas from ChatGPT—drinking water from a common, unfiltered lake—no novel ideas or exploration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131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3BE17-0A35-0549-2A52-224222A60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E7094-438E-F046-EF73-318591AF3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Potential Severe Consequences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F2EA8-E4E6-8661-C4D9-F6EB64BBE1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752601"/>
            <a:ext cx="11734800" cy="4800599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dirty="0" err="1"/>
              <a:t>Ph.D</a:t>
            </a:r>
            <a:r>
              <a:rPr lang="en-US" b="1" dirty="0"/>
              <a:t> Student Yang was expelled from the University of Minnesota </a:t>
            </a:r>
            <a:r>
              <a:rPr lang="en-US" dirty="0"/>
              <a:t>for a second incident when a panel unanimously found him responsible. He is suing. He said he used Chat GPT to help him file those lawsuits. https://youtu.be/MNonKtRrw7Q?si=hfdz-8dQNDdsJYTm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University of North Georgie student </a:t>
            </a:r>
            <a:r>
              <a:rPr lang="en-US" b="1" dirty="0"/>
              <a:t>Marely Stevens used Grammarly and was found responsible for inappropriate use, lost her scholarship, her GPA went down, and she was put on academic probation</a:t>
            </a:r>
            <a:r>
              <a:rPr lang="en-US" dirty="0"/>
              <a:t>. Grammarly donated $4,000.00 to her GoFundMe. </a:t>
            </a:r>
            <a:r>
              <a:rPr lang="en-US" i="1" dirty="0"/>
              <a:t>USA Today</a:t>
            </a:r>
            <a:r>
              <a:rPr lang="en-US" dirty="0"/>
              <a:t>, byline Rachel Hale, Jan 22, 2025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During hiring interviews, applicants are frequently using AI on their phones to answer questions, called “</a:t>
            </a:r>
            <a:r>
              <a:rPr lang="en-US" b="1" dirty="0"/>
              <a:t>interview fraud</a:t>
            </a:r>
            <a:r>
              <a:rPr lang="en-US" dirty="0"/>
              <a:t>.” This is a growing issue. </a:t>
            </a:r>
            <a:r>
              <a:rPr lang="en-US" i="1" dirty="0"/>
              <a:t>The Atlantic</a:t>
            </a:r>
            <a:r>
              <a:rPr lang="en-US" dirty="0"/>
              <a:t>, Ian Bogost, Oct 15, 2025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dirty="0"/>
              <a:t>Attorney Zachariah Crabill, used Chat GPT when he felt his workload was too heavy</a:t>
            </a:r>
            <a:r>
              <a:rPr lang="en-US" dirty="0"/>
              <a:t>. Chat GPT saved him “hours of work.” His motion was filed with a Colorado Court, but it was filled with fake lawsuit citations. The judge reported him to the statewide bar. </a:t>
            </a:r>
            <a:r>
              <a:rPr lang="en-US" b="1" dirty="0"/>
              <a:t>He was fired</a:t>
            </a:r>
            <a:r>
              <a:rPr lang="en-US" dirty="0"/>
              <a:t>. </a:t>
            </a:r>
            <a:r>
              <a:rPr lang="en-US" i="1" dirty="0"/>
              <a:t>Business Insider</a:t>
            </a:r>
            <a:r>
              <a:rPr lang="en-US" dirty="0"/>
              <a:t>, Aaron Mok, Nov. 17, 2023.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dirty="0"/>
              <a:t>Attorney Amir Mostafavi was fined $10,000.00 for filing an appeal when it was discovered that 21 out of the 23 quotes in his opening brief were fake</a:t>
            </a:r>
            <a:r>
              <a:rPr lang="en-US" dirty="0"/>
              <a:t>. </a:t>
            </a:r>
            <a:r>
              <a:rPr lang="en-US" i="1" dirty="0" err="1"/>
              <a:t>Calmatters</a:t>
            </a:r>
            <a:r>
              <a:rPr lang="en-US" dirty="0"/>
              <a:t>, Hari Johnson, Sept. 22, 2025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dirty="0"/>
              <a:t>Attorney Richard Bednar was sanctioned after he filed a brief with false citations</a:t>
            </a:r>
            <a:r>
              <a:rPr lang="en-US" dirty="0"/>
              <a:t>. He had to pay the respondent attorney fees, refund fees to his own client, and donate $1,000.00 to a non-profit</a:t>
            </a:r>
            <a:r>
              <a:rPr lang="en-US" i="1" dirty="0"/>
              <a:t>. The Guardian</a:t>
            </a:r>
            <a:r>
              <a:rPr lang="en-US" dirty="0"/>
              <a:t>, May 31, 2025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031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Proposal Paper vs final paper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1600200"/>
            <a:ext cx="11506200" cy="5105400"/>
          </a:xfrm>
        </p:spPr>
        <p:txBody>
          <a:bodyPr>
            <a:normAutofit fontScale="70000" lnSpcReduction="20000"/>
          </a:bodyPr>
          <a:lstStyle/>
          <a:p>
            <a:r>
              <a:rPr lang="en-US" sz="2600" b="1" dirty="0"/>
              <a:t>Class Papers: </a:t>
            </a:r>
          </a:p>
          <a:p>
            <a:pPr marL="571500" indent="-457200">
              <a:buFont typeface="+mj-lt"/>
              <a:buAutoNum type="arabicPeriod"/>
            </a:pPr>
            <a:r>
              <a:rPr lang="en-US" b="1" dirty="0"/>
              <a:t>APA Format Paper #1 </a:t>
            </a:r>
            <a:r>
              <a:rPr lang="en-US" dirty="0"/>
              <a:t>=  </a:t>
            </a:r>
            <a:r>
              <a:rPr lang="en-US" u="sng" dirty="0"/>
              <a:t>A </a:t>
            </a:r>
            <a:r>
              <a:rPr lang="en-US" b="1" i="1" u="sng" dirty="0"/>
              <a:t>Final</a:t>
            </a:r>
            <a:r>
              <a:rPr lang="en-US" u="sng" dirty="0"/>
              <a:t> Research Paper </a:t>
            </a:r>
            <a:r>
              <a:rPr lang="en-US" dirty="0"/>
              <a:t>	</a:t>
            </a:r>
          </a:p>
          <a:p>
            <a:pPr lvl="1"/>
            <a:r>
              <a:rPr lang="en-US" dirty="0"/>
              <a:t>The Stroop Experiment </a:t>
            </a:r>
          </a:p>
          <a:p>
            <a:pPr lvl="1"/>
            <a:r>
              <a:rPr lang="en-US" dirty="0"/>
              <a:t>Purpose: Dry Run/Practice for Writing an APA Format Paper</a:t>
            </a:r>
          </a:p>
          <a:p>
            <a:pPr lvl="2"/>
            <a:r>
              <a:rPr lang="en-US" dirty="0"/>
              <a:t>It is a shortened version of the research process.</a:t>
            </a:r>
          </a:p>
          <a:p>
            <a:pPr lvl="2"/>
            <a:r>
              <a:rPr lang="en-US" dirty="0"/>
              <a:t>Proposal Process is bypassed</a:t>
            </a:r>
          </a:p>
          <a:p>
            <a:pPr marL="571500" indent="-457200">
              <a:buFont typeface="+mj-lt"/>
              <a:buAutoNum type="arabicPeriod"/>
            </a:pPr>
            <a:r>
              <a:rPr lang="en-US" b="1" dirty="0"/>
              <a:t>APA Format Papers #2A &amp; 2B</a:t>
            </a:r>
          </a:p>
          <a:p>
            <a:pPr lvl="1"/>
            <a:r>
              <a:rPr lang="en-US" dirty="0"/>
              <a:t>Based upon your group’s research project</a:t>
            </a:r>
          </a:p>
          <a:p>
            <a:pPr lvl="1"/>
            <a:r>
              <a:rPr lang="en-US" dirty="0"/>
              <a:t>Encompasses the full experimental research process</a:t>
            </a:r>
          </a:p>
          <a:p>
            <a:pPr lvl="2"/>
            <a:r>
              <a:rPr lang="en-US" b="1" dirty="0"/>
              <a:t>APA Format Paper #2A</a:t>
            </a:r>
            <a:r>
              <a:rPr lang="en-US" dirty="0"/>
              <a:t> = </a:t>
            </a:r>
            <a:r>
              <a:rPr lang="en-US" u="sng" dirty="0"/>
              <a:t>A Research </a:t>
            </a:r>
            <a:r>
              <a:rPr lang="en-US" b="1" i="1" u="sng" dirty="0"/>
              <a:t>Proposal</a:t>
            </a:r>
            <a:r>
              <a:rPr lang="en-US" u="sng" dirty="0"/>
              <a:t> Paper</a:t>
            </a:r>
          </a:p>
          <a:p>
            <a:pPr lvl="2"/>
            <a:r>
              <a:rPr lang="en-US" b="1" dirty="0"/>
              <a:t>APA Format Paper #2B</a:t>
            </a:r>
            <a:r>
              <a:rPr lang="en-US" dirty="0"/>
              <a:t> = </a:t>
            </a:r>
            <a:r>
              <a:rPr lang="en-US" u="sng" dirty="0"/>
              <a:t>A </a:t>
            </a:r>
            <a:r>
              <a:rPr lang="en-US" b="1" i="1" u="sng" dirty="0"/>
              <a:t>Final</a:t>
            </a:r>
            <a:r>
              <a:rPr lang="en-US" u="sng" dirty="0"/>
              <a:t> Research Paper </a:t>
            </a:r>
          </a:p>
          <a:p>
            <a:pPr marL="571500" indent="-457200">
              <a:buFont typeface="+mj-lt"/>
              <a:buAutoNum type="arabicPeriod"/>
            </a:pPr>
            <a:endParaRPr lang="en-US" u="sng" dirty="0"/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600" b="1" dirty="0"/>
              <a:t>Please note the differences between a Research Proposal Paper and a Final Research Paper throughout these instructions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600" b="1" dirty="0"/>
              <a:t>RESEARCH PROPOSAL PAPERS are written to </a:t>
            </a:r>
            <a:r>
              <a:rPr lang="en-US" sz="2600" b="1" u="sng" dirty="0"/>
              <a:t>propose</a:t>
            </a:r>
            <a:r>
              <a:rPr lang="en-US" sz="2600" b="1" dirty="0"/>
              <a:t> research that a researcher wishes to conduct in the future.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600" b="1" dirty="0"/>
              <a:t>After the research is conducted, RESEARCH PROPOSAL PAPERS become FINAL RESEARCH PAPERS, which report on the results of your research.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600" b="1" dirty="0"/>
              <a:t>Because we are conducting the </a:t>
            </a:r>
            <a:r>
              <a:rPr lang="en-US" sz="2600" b="1" u="sng" dirty="0"/>
              <a:t>Stroop Experiment </a:t>
            </a:r>
            <a:r>
              <a:rPr lang="en-US" sz="2600" b="1" dirty="0"/>
              <a:t>together in class, we are bypassing writing the Research Proposal Paper, and we will write a </a:t>
            </a:r>
            <a:r>
              <a:rPr lang="en-US" sz="2600" b="1" u="sng" dirty="0"/>
              <a:t>FINAL RESEARCH PAPER</a:t>
            </a:r>
          </a:p>
          <a:p>
            <a:pPr marL="114300" indent="0">
              <a:buNone/>
            </a:pPr>
            <a:endParaRPr lang="en-US" b="1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737A4B5-5EF2-773F-FDA3-993BDDB26492}"/>
              </a:ext>
            </a:extLst>
          </p:cNvPr>
          <p:cNvSpPr/>
          <p:nvPr/>
        </p:nvSpPr>
        <p:spPr>
          <a:xfrm>
            <a:off x="6324600" y="1825487"/>
            <a:ext cx="1504122" cy="80838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Brainstorming for Research Ideas &amp; Investigating the Literature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4306498-BC65-17EB-2DDD-15B8BBFAC07E}"/>
              </a:ext>
            </a:extLst>
          </p:cNvPr>
          <p:cNvSpPr/>
          <p:nvPr/>
        </p:nvSpPr>
        <p:spPr>
          <a:xfrm>
            <a:off x="7882043" y="2289316"/>
            <a:ext cx="1362489" cy="80838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200" dirty="0"/>
              <a:t>Write &amp; Submit </a:t>
            </a:r>
            <a:r>
              <a:rPr lang="en-US" sz="1200" b="1" dirty="0"/>
              <a:t>Research Proposal (APA Paper #2A)</a:t>
            </a:r>
            <a:endParaRPr lang="en-US" sz="1200" dirty="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9575C5E-8BE0-8128-7BEB-D7E103548929}"/>
              </a:ext>
            </a:extLst>
          </p:cNvPr>
          <p:cNvSpPr/>
          <p:nvPr/>
        </p:nvSpPr>
        <p:spPr>
          <a:xfrm>
            <a:off x="9300851" y="2945296"/>
            <a:ext cx="1295400" cy="6858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200" dirty="0"/>
              <a:t>Conduct Research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21B57EA-3DEE-3A26-0613-704000F5AA97}"/>
              </a:ext>
            </a:extLst>
          </p:cNvPr>
          <p:cNvSpPr/>
          <p:nvPr/>
        </p:nvSpPr>
        <p:spPr>
          <a:xfrm>
            <a:off x="10664894" y="3429000"/>
            <a:ext cx="1295400" cy="75703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1200" dirty="0"/>
              <a:t>Write </a:t>
            </a:r>
            <a:r>
              <a:rPr lang="en-US" sz="1200" b="1" dirty="0"/>
              <a:t>Final Research Report (APA Paper #2B)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ADC53E-D268-FFCF-124E-038D2DE4C3A5}"/>
              </a:ext>
            </a:extLst>
          </p:cNvPr>
          <p:cNvSpPr/>
          <p:nvPr/>
        </p:nvSpPr>
        <p:spPr>
          <a:xfrm>
            <a:off x="8229600" y="1676400"/>
            <a:ext cx="3505200" cy="3048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TYPICAL RESEARCH PROCESS</a:t>
            </a:r>
          </a:p>
        </p:txBody>
      </p:sp>
      <p:sp>
        <p:nvSpPr>
          <p:cNvPr id="11" name="Arrow: Bent-Up 10">
            <a:extLst>
              <a:ext uri="{FF2B5EF4-FFF2-40B4-BE49-F238E27FC236}">
                <a16:creationId xmlns:a16="http://schemas.microsoft.com/office/drawing/2014/main" id="{47523525-4C08-22F2-14AD-628B0FA4BD64}"/>
              </a:ext>
            </a:extLst>
          </p:cNvPr>
          <p:cNvSpPr/>
          <p:nvPr/>
        </p:nvSpPr>
        <p:spPr>
          <a:xfrm rot="5400000">
            <a:off x="10191854" y="3600347"/>
            <a:ext cx="379340" cy="493849"/>
          </a:xfrm>
          <a:prstGeom prst="bent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Bent-Up 11">
            <a:extLst>
              <a:ext uri="{FF2B5EF4-FFF2-40B4-BE49-F238E27FC236}">
                <a16:creationId xmlns:a16="http://schemas.microsoft.com/office/drawing/2014/main" id="{52B957CA-1E9D-26CF-0C48-44711B1FEBB9}"/>
              </a:ext>
            </a:extLst>
          </p:cNvPr>
          <p:cNvSpPr/>
          <p:nvPr/>
        </p:nvSpPr>
        <p:spPr>
          <a:xfrm rot="5400000">
            <a:off x="8815128" y="3080301"/>
            <a:ext cx="387626" cy="515178"/>
          </a:xfrm>
          <a:prstGeom prst="bent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rrow: Bent-Up 12">
            <a:extLst>
              <a:ext uri="{FF2B5EF4-FFF2-40B4-BE49-F238E27FC236}">
                <a16:creationId xmlns:a16="http://schemas.microsoft.com/office/drawing/2014/main" id="{E720C35B-A663-9E66-03F1-B2EF32C2594A}"/>
              </a:ext>
            </a:extLst>
          </p:cNvPr>
          <p:cNvSpPr/>
          <p:nvPr/>
        </p:nvSpPr>
        <p:spPr>
          <a:xfrm rot="5400000">
            <a:off x="7385193" y="2601567"/>
            <a:ext cx="387626" cy="515178"/>
          </a:xfrm>
          <a:prstGeom prst="bent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317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Microsoft 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11506200" cy="4876800"/>
          </a:xfrm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Papers MUST be written using MS Word! Papers submitted in PDF, Google docs, or other formats will be docked 5 points.</a:t>
            </a:r>
          </a:p>
          <a:p>
            <a:endParaRPr lang="en-US" sz="2000" b="1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28EDFB-1713-DE3F-EF7A-98C225E932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3931776"/>
            <a:ext cx="4191585" cy="266737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DE4BAB9-F657-0A7B-4033-536BE65A042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42"/>
          <a:stretch/>
        </p:blipFill>
        <p:spPr>
          <a:xfrm>
            <a:off x="5410200" y="2819400"/>
            <a:ext cx="3364240" cy="283405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4A71AB4-9770-AEB7-24AB-4AB06A2005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5253" y="3931776"/>
            <a:ext cx="3881947" cy="269762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C5CBC57-D5A1-1639-E1D8-1F3878EA19BE}"/>
              </a:ext>
            </a:extLst>
          </p:cNvPr>
          <p:cNvSpPr txBox="1"/>
          <p:nvPr/>
        </p:nvSpPr>
        <p:spPr>
          <a:xfrm>
            <a:off x="599037" y="2362116"/>
            <a:ext cx="4953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285750">
              <a:buFont typeface="Arial" panose="020B0604020202020204" pitchFamily="34" charset="0"/>
              <a:buChar char="•"/>
            </a:pPr>
            <a:r>
              <a:rPr lang="en-US" sz="1600" dirty="0"/>
              <a:t>Download Office 365 and sign in using your school login credentials.</a:t>
            </a:r>
          </a:p>
          <a:p>
            <a:pPr marL="400050" indent="-285750">
              <a:buFont typeface="Arial" panose="020B0604020202020204" pitchFamily="34" charset="0"/>
              <a:buChar char="•"/>
            </a:pPr>
            <a:r>
              <a:rPr lang="en-US" sz="1600" dirty="0"/>
              <a:t>Or access Office 365 using your school account.</a:t>
            </a:r>
          </a:p>
          <a:p>
            <a:pPr marL="114300" indent="0">
              <a:buNone/>
            </a:pPr>
            <a:r>
              <a:rPr lang="en-US" sz="1600" dirty="0"/>
              <a:t>Navigate to your school email and click your account icon to “View account.”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300B9F4-15F7-A422-0EA7-333CD606685B}"/>
              </a:ext>
            </a:extLst>
          </p:cNvPr>
          <p:cNvSpPr txBox="1"/>
          <p:nvPr/>
        </p:nvSpPr>
        <p:spPr>
          <a:xfrm>
            <a:off x="6400800" y="2293148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indent="0">
              <a:buNone/>
            </a:pPr>
            <a:r>
              <a:rPr lang="en-US" sz="1800" dirty="0"/>
              <a:t>Select “My Apps” and find MS Word.</a:t>
            </a:r>
          </a:p>
        </p:txBody>
      </p:sp>
    </p:spTree>
    <p:extLst>
      <p:ext uri="{BB962C8B-B14F-4D97-AF65-F5344CB8AC3E}">
        <p14:creationId xmlns:p14="http://schemas.microsoft.com/office/powerpoint/2010/main" val="3771106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Formatting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11658600" cy="5105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See example papers on </a:t>
            </a:r>
            <a:r>
              <a:rPr lang="en-US" dirty="0">
                <a:hlinkClick r:id="rId2"/>
              </a:rPr>
              <a:t>Toolbox</a:t>
            </a:r>
            <a:r>
              <a:rPr lang="en-US" dirty="0"/>
              <a:t> Webpage on class website within the “APA Paper &amp; Group Research Project Instructions” dropdown. </a:t>
            </a:r>
          </a:p>
          <a:p>
            <a:pPr marL="114300" indent="0">
              <a:buNone/>
            </a:pPr>
            <a:r>
              <a:rPr lang="en-US" b="1" dirty="0"/>
              <a:t>APA Formatting </a:t>
            </a:r>
            <a:endParaRPr lang="en-US" dirty="0"/>
          </a:p>
          <a:p>
            <a:r>
              <a:rPr lang="en-US" dirty="0"/>
              <a:t>Margins = 1" all sides </a:t>
            </a:r>
          </a:p>
          <a:p>
            <a:r>
              <a:rPr lang="en-US" dirty="0"/>
              <a:t>Font &amp; Size = While the APA Manual does not specify a single font or set of  fonts, it does recommend a few fonts that are widely available: </a:t>
            </a:r>
          </a:p>
          <a:p>
            <a:pPr lvl="1"/>
            <a:r>
              <a:rPr lang="en-US" dirty="0"/>
              <a:t>11-point Calibri</a:t>
            </a:r>
          </a:p>
          <a:p>
            <a:pPr lvl="1"/>
            <a:r>
              <a:rPr lang="en-US" dirty="0"/>
              <a:t>11-point Arial</a:t>
            </a:r>
          </a:p>
          <a:p>
            <a:pPr lvl="1"/>
            <a:r>
              <a:rPr lang="en-US" dirty="0"/>
              <a:t>10-point Lucida Sans Unicode </a:t>
            </a:r>
          </a:p>
          <a:p>
            <a:pPr lvl="1"/>
            <a:r>
              <a:rPr lang="en-US" dirty="0"/>
              <a:t>12-point Times New Roman</a:t>
            </a:r>
          </a:p>
          <a:p>
            <a:pPr lvl="1"/>
            <a:r>
              <a:rPr lang="en-US" dirty="0"/>
              <a:t>11-point Georgia</a:t>
            </a:r>
          </a:p>
          <a:p>
            <a:pPr lvl="1"/>
            <a:r>
              <a:rPr lang="en-US" dirty="0"/>
              <a:t>10-point Computer Modern</a:t>
            </a:r>
          </a:p>
          <a:p>
            <a:r>
              <a:rPr lang="en-US" dirty="0"/>
              <a:t>Whichever font is chosen, that font/size should be used throughout the report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5607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08372"/>
            <a:ext cx="11125200" cy="1039428"/>
          </a:xfrm>
        </p:spPr>
        <p:txBody>
          <a:bodyPr>
            <a:normAutofit/>
          </a:bodyPr>
          <a:lstStyle/>
          <a:p>
            <a:r>
              <a:rPr lang="en-US" dirty="0"/>
              <a:t>Formatting overview 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937" y="1569360"/>
            <a:ext cx="6106463" cy="1638555"/>
          </a:xfrm>
        </p:spPr>
        <p:txBody>
          <a:bodyPr>
            <a:normAutofit/>
          </a:bodyPr>
          <a:lstStyle/>
          <a:p>
            <a:r>
              <a:rPr lang="en-US" sz="2000" dirty="0"/>
              <a:t>Text alignment = flush left</a:t>
            </a:r>
          </a:p>
          <a:p>
            <a:r>
              <a:rPr lang="en-US" sz="2000" dirty="0"/>
              <a:t>Spacing = double spacing throughout </a:t>
            </a:r>
          </a:p>
          <a:p>
            <a:pPr lvl="1"/>
            <a:r>
              <a:rPr lang="en-US" sz="1800" dirty="0"/>
              <a:t>See Steps 1 – 3 below for double spacing settings in MS Word.</a:t>
            </a:r>
            <a:endParaRPr lang="en-US" sz="1400" dirty="0"/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ED390CD-22DC-3B9E-581B-473351A0B56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6292"/>
          <a:stretch/>
        </p:blipFill>
        <p:spPr>
          <a:xfrm>
            <a:off x="4824684" y="3314955"/>
            <a:ext cx="3390900" cy="312420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1B9A4412-403A-0B00-3651-F029DA13FC94}"/>
              </a:ext>
            </a:extLst>
          </p:cNvPr>
          <p:cNvSpPr/>
          <p:nvPr/>
        </p:nvSpPr>
        <p:spPr>
          <a:xfrm>
            <a:off x="4953334" y="5945087"/>
            <a:ext cx="243840" cy="222785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82887AD-803D-9352-6535-421CEE1A4A16}"/>
              </a:ext>
            </a:extLst>
          </p:cNvPr>
          <p:cNvSpPr/>
          <p:nvPr/>
        </p:nvSpPr>
        <p:spPr>
          <a:xfrm>
            <a:off x="5569663" y="5560355"/>
            <a:ext cx="243840" cy="4572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EFE9BAA-7090-A631-250E-0C27985F9E09}"/>
              </a:ext>
            </a:extLst>
          </p:cNvPr>
          <p:cNvSpPr/>
          <p:nvPr/>
        </p:nvSpPr>
        <p:spPr>
          <a:xfrm>
            <a:off x="6520134" y="5767660"/>
            <a:ext cx="609600" cy="222785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E582550-CEA8-C60A-4F7D-93BD140085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0853" y="3314955"/>
            <a:ext cx="3392443" cy="312420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2246C4F7-6ED3-46C3-0858-CADB11B6B05B}"/>
              </a:ext>
            </a:extLst>
          </p:cNvPr>
          <p:cNvSpPr/>
          <p:nvPr/>
        </p:nvSpPr>
        <p:spPr>
          <a:xfrm>
            <a:off x="10238571" y="4896106"/>
            <a:ext cx="609600" cy="222785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3C71FF9-32E2-5B77-85E3-1930472C1604}"/>
              </a:ext>
            </a:extLst>
          </p:cNvPr>
          <p:cNvSpPr txBox="1">
            <a:spLocks/>
          </p:cNvSpPr>
          <p:nvPr/>
        </p:nvSpPr>
        <p:spPr>
          <a:xfrm>
            <a:off x="5704537" y="1562100"/>
            <a:ext cx="6106463" cy="16385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Paragraphs = use tab indent 0.5" </a:t>
            </a:r>
          </a:p>
          <a:p>
            <a:pPr lvl="1"/>
            <a:r>
              <a:rPr lang="en-US" sz="1800" b="1" dirty="0"/>
              <a:t>Except for Abstract</a:t>
            </a:r>
          </a:p>
          <a:p>
            <a:pPr lvl="1"/>
            <a:r>
              <a:rPr lang="en-US" sz="1800" b="1" dirty="0"/>
              <a:t>Use Hanging Indents in</a:t>
            </a:r>
            <a:r>
              <a:rPr lang="en-US" sz="1800" dirty="0"/>
              <a:t> </a:t>
            </a:r>
            <a:r>
              <a:rPr lang="en-US" sz="1800" b="1" dirty="0"/>
              <a:t>Reference section</a:t>
            </a:r>
            <a:r>
              <a:rPr lang="en-US" sz="1800" dirty="0"/>
              <a:t>: first line flush left, rest indented 0.5" (see below)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D5961F-A0D7-0B85-6DF3-8C2D102291C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8092"/>
          <a:stretch/>
        </p:blipFill>
        <p:spPr>
          <a:xfrm>
            <a:off x="141937" y="3375500"/>
            <a:ext cx="4389120" cy="132701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41E4E2D1-E347-E328-1EC2-79E158FCDDBC}"/>
              </a:ext>
            </a:extLst>
          </p:cNvPr>
          <p:cNvSpPr/>
          <p:nvPr/>
        </p:nvSpPr>
        <p:spPr>
          <a:xfrm>
            <a:off x="3162300" y="3486557"/>
            <a:ext cx="320040" cy="4572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1BD0D7D-2AAD-1F0F-9BA2-50694739E2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500" y="5083594"/>
            <a:ext cx="4433346" cy="118222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9081124A-2E97-A32C-40BE-9990B91A7A0D}"/>
              </a:ext>
            </a:extLst>
          </p:cNvPr>
          <p:cNvSpPr/>
          <p:nvPr/>
        </p:nvSpPr>
        <p:spPr>
          <a:xfrm>
            <a:off x="4326923" y="6010131"/>
            <a:ext cx="243840" cy="222785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8C51A52-274D-6C78-B0F3-15442198E703}"/>
              </a:ext>
            </a:extLst>
          </p:cNvPr>
          <p:cNvSpPr txBox="1"/>
          <p:nvPr/>
        </p:nvSpPr>
        <p:spPr>
          <a:xfrm>
            <a:off x="141937" y="3062177"/>
            <a:ext cx="4357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Step 1. Double Spacing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52FA6F7-7A42-6691-857A-D6469CDDCE63}"/>
              </a:ext>
            </a:extLst>
          </p:cNvPr>
          <p:cNvSpPr txBox="1"/>
          <p:nvPr/>
        </p:nvSpPr>
        <p:spPr>
          <a:xfrm>
            <a:off x="141936" y="4749559"/>
            <a:ext cx="44389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Step 2. Double Spacing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C67CDC6-BCDF-B3AF-2C7F-18CD4251E456}"/>
              </a:ext>
            </a:extLst>
          </p:cNvPr>
          <p:cNvSpPr txBox="1"/>
          <p:nvPr/>
        </p:nvSpPr>
        <p:spPr>
          <a:xfrm>
            <a:off x="4824684" y="2945624"/>
            <a:ext cx="3390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Step 3. Double Spacing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EB2CC4-A73C-B1B3-0B52-84DCC24F6605}"/>
              </a:ext>
            </a:extLst>
          </p:cNvPr>
          <p:cNvSpPr txBox="1"/>
          <p:nvPr/>
        </p:nvSpPr>
        <p:spPr>
          <a:xfrm>
            <a:off x="8535296" y="2945624"/>
            <a:ext cx="339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tx2"/>
                </a:solidFill>
              </a:rPr>
              <a:t>Hanging Indents</a:t>
            </a:r>
          </a:p>
        </p:txBody>
      </p:sp>
    </p:spTree>
    <p:extLst>
      <p:ext uri="{BB962C8B-B14F-4D97-AF65-F5344CB8AC3E}">
        <p14:creationId xmlns:p14="http://schemas.microsoft.com/office/powerpoint/2010/main" val="236692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D64ACDA-1549-6C87-7632-DA4ADE0B5C9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667" t="15925" r="55000" b="5556"/>
          <a:stretch/>
        </p:blipFill>
        <p:spPr>
          <a:xfrm>
            <a:off x="6172200" y="914400"/>
            <a:ext cx="4343400" cy="5755006"/>
          </a:xfrm>
          <a:prstGeom prst="rect">
            <a:avLst/>
          </a:prstGeom>
        </p:spPr>
      </p:pic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1309349165"/>
              </p:ext>
            </p:extLst>
          </p:nvPr>
        </p:nvGraphicFramePr>
        <p:xfrm>
          <a:off x="4800601" y="6034500"/>
          <a:ext cx="1737790" cy="6026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4E0BE7F7-68D3-4FE6-BC40-E71E6A1430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79121831"/>
              </p:ext>
            </p:extLst>
          </p:nvPr>
        </p:nvGraphicFramePr>
        <p:xfrm>
          <a:off x="10182691" y="1930905"/>
          <a:ext cx="1905000" cy="11186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6" name="Diagram 15">
            <a:extLst>
              <a:ext uri="{FF2B5EF4-FFF2-40B4-BE49-F238E27FC236}">
                <a16:creationId xmlns:a16="http://schemas.microsoft.com/office/drawing/2014/main" id="{4A31E300-B80E-45B5-8073-01577767516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57590177"/>
              </p:ext>
            </p:extLst>
          </p:nvPr>
        </p:nvGraphicFramePr>
        <p:xfrm>
          <a:off x="10258415" y="3193592"/>
          <a:ext cx="1559746" cy="8820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3998262333"/>
              </p:ext>
            </p:extLst>
          </p:nvPr>
        </p:nvGraphicFramePr>
        <p:xfrm>
          <a:off x="4724400" y="1548710"/>
          <a:ext cx="2057402" cy="975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1436070037"/>
              </p:ext>
            </p:extLst>
          </p:nvPr>
        </p:nvGraphicFramePr>
        <p:xfrm>
          <a:off x="4730262" y="823500"/>
          <a:ext cx="1728407" cy="8035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3" r:lo="rId24" r:qs="rId25" r:cs="rId26"/>
          </a:graphicData>
        </a:graphic>
      </p:graphicFrame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B5A9055-29FF-620D-15ED-C5B8A75FC9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38212280"/>
              </p:ext>
            </p:extLst>
          </p:nvPr>
        </p:nvGraphicFramePr>
        <p:xfrm>
          <a:off x="10336023" y="901827"/>
          <a:ext cx="1454745" cy="646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8" r:lo="rId29" r:qs="rId30" r:cs="rId31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43BA8E0-5344-7A63-98DB-FCECA7FF53E6}"/>
              </a:ext>
            </a:extLst>
          </p:cNvPr>
          <p:cNvSpPr txBox="1"/>
          <p:nvPr/>
        </p:nvSpPr>
        <p:spPr>
          <a:xfrm>
            <a:off x="6172200" y="339389"/>
            <a:ext cx="4343400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</a:pPr>
            <a:r>
              <a:rPr lang="en-US" sz="2100" b="1" cap="all" dirty="0">
                <a:solidFill>
                  <a:srgbClr val="6F6F74">
                    <a:lumMod val="75000"/>
                  </a:srgbClr>
                </a:solidFill>
                <a:latin typeface="Book Antiqua"/>
                <a:cs typeface="Arial" charset="0"/>
              </a:rPr>
              <a:t>TITLE PAGE (Page 1)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5473E90-456E-95A8-E294-247B62E86139}"/>
              </a:ext>
            </a:extLst>
          </p:cNvPr>
          <p:cNvSpPr txBox="1">
            <a:spLocks/>
          </p:cNvSpPr>
          <p:nvPr/>
        </p:nvSpPr>
        <p:spPr>
          <a:xfrm>
            <a:off x="-19952" y="197386"/>
            <a:ext cx="4591954" cy="6472020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79822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Arial" charset="0"/>
              <a:buChar char="•"/>
              <a:defRPr sz="15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85800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5AE53"/>
              </a:buClr>
              <a:buFont typeface="Arial" charset="0"/>
              <a:buChar char="•"/>
              <a:defRPr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59644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48058"/>
              </a:buClr>
              <a:buFont typeface="Arial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165622" indent="-1714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30302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508760" indent="-137160" algn="l" defTabSz="6858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645920" indent="-137160" algn="l" defTabSz="6858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1783080" indent="-137160" algn="l" defTabSz="6858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05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Font typeface="Arial" charset="0"/>
              <a:buNone/>
            </a:pPr>
            <a:r>
              <a:rPr lang="en-US" b="1" dirty="0"/>
              <a:t>Title</a:t>
            </a:r>
          </a:p>
          <a:p>
            <a:r>
              <a:rPr lang="en-US" dirty="0"/>
              <a:t>Recommended length = no more than 12 words </a:t>
            </a:r>
          </a:p>
          <a:p>
            <a:pPr marL="114300" indent="0">
              <a:buFont typeface="Arial" charset="0"/>
              <a:buNone/>
            </a:pPr>
            <a:r>
              <a:rPr lang="en-US" b="1" dirty="0"/>
              <a:t>Title Page (page 1 of manuscript) </a:t>
            </a:r>
            <a:endParaRPr lang="en-US" dirty="0"/>
          </a:p>
          <a:p>
            <a:r>
              <a:rPr lang="en-US" dirty="0"/>
              <a:t>Running head on Title Page includes: </a:t>
            </a:r>
          </a:p>
          <a:p>
            <a:pPr lvl="1"/>
            <a:r>
              <a:rPr lang="en-US" b="1" dirty="0"/>
              <a:t>Abbreviated</a:t>
            </a:r>
            <a:r>
              <a:rPr lang="en-US" dirty="0"/>
              <a:t> version of main title</a:t>
            </a:r>
          </a:p>
          <a:p>
            <a:pPr lvl="1"/>
            <a:r>
              <a:rPr lang="en-US" b="1" dirty="0"/>
              <a:t>flush left and page # flush right</a:t>
            </a:r>
            <a:r>
              <a:rPr lang="en-US" dirty="0"/>
              <a:t> </a:t>
            </a:r>
          </a:p>
          <a:p>
            <a:pPr lvl="1"/>
            <a:r>
              <a:rPr lang="en-US" b="1" dirty="0"/>
              <a:t>All caps</a:t>
            </a:r>
            <a:r>
              <a:rPr lang="en-US" dirty="0"/>
              <a:t>, top of every page, no more than 50 characters (incl spaces)</a:t>
            </a:r>
            <a:r>
              <a:rPr lang="en-US" b="1" dirty="0"/>
              <a:t> </a:t>
            </a:r>
          </a:p>
          <a:p>
            <a:r>
              <a:rPr lang="en-US" dirty="0"/>
              <a:t>Place title in upper third of page </a:t>
            </a:r>
          </a:p>
          <a:p>
            <a:r>
              <a:rPr lang="en-US" dirty="0"/>
              <a:t>Use Bold Font and Cap First Letter Of Each Word In Title (called "Title Case") </a:t>
            </a:r>
          </a:p>
          <a:p>
            <a:r>
              <a:rPr lang="en-US" dirty="0"/>
              <a:t>Include author’s name in format = first, middle initial, last </a:t>
            </a:r>
          </a:p>
          <a:p>
            <a:r>
              <a:rPr lang="en-US" dirty="0"/>
              <a:t>Next line state institutional affiliations of author </a:t>
            </a:r>
          </a:p>
          <a:p>
            <a:r>
              <a:rPr lang="en-US" dirty="0"/>
              <a:t>A student paper should also include the course number and name, instructor name, and assignment due date.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815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ECD2C-C916-488C-8215-F27341CDA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Check #1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6F5DB-2783-64C8-E495-5D3C7A9BAC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5725" indent="0">
              <a:buNone/>
            </a:pPr>
            <a:r>
              <a:rPr lang="en-US" sz="3200" dirty="0"/>
              <a:t>What line spacing should you use for all text in an APA Style paper? </a:t>
            </a:r>
          </a:p>
          <a:p>
            <a:pPr marL="85725" indent="0">
              <a:buNone/>
            </a:pPr>
            <a:endParaRPr lang="en-US" sz="3200" dirty="0"/>
          </a:p>
          <a:p>
            <a:pPr marL="171450" indent="-342900"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3200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Single</a:t>
            </a:r>
            <a:endParaRPr lang="en-US" sz="3200" kern="100" dirty="0">
              <a:latin typeface="Times New Roman" panose="02020603050405020304" pitchFamily="18" charset="0"/>
              <a:ea typeface="DengXian" panose="02010600030101010101" pitchFamily="2" charset="-122"/>
            </a:endParaRPr>
          </a:p>
          <a:p>
            <a:pPr marL="171450" indent="-342900">
              <a:spcBef>
                <a:spcPts val="0"/>
              </a:spcBef>
              <a:spcAft>
                <a:spcPts val="0"/>
              </a:spcAft>
              <a:buFont typeface="+mj-lt"/>
              <a:buAutoNum type="alphaUcPeriod"/>
            </a:pPr>
            <a:r>
              <a:rPr lang="en-US" sz="3200" kern="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Double</a:t>
            </a:r>
            <a:endParaRPr lang="en-US" sz="3200" kern="100" dirty="0">
              <a:latin typeface="Times New Roman" panose="02020603050405020304" pitchFamily="18" charset="0"/>
              <a:ea typeface="DengXian" panose="02010600030101010101" pitchFamily="2" charset="-122"/>
            </a:endParaRPr>
          </a:p>
          <a:p>
            <a:pPr marL="85725" indent="0">
              <a:buNone/>
            </a:pPr>
            <a:endParaRPr lang="en-US" dirty="0"/>
          </a:p>
        </p:txBody>
      </p:sp>
      <p:pic>
        <p:nvPicPr>
          <p:cNvPr id="4" name="Picture 3" descr="A green and black qr code&#10;&#10;Description automatically generated">
            <a:extLst>
              <a:ext uri="{FF2B5EF4-FFF2-40B4-BE49-F238E27FC236}">
                <a16:creationId xmlns:a16="http://schemas.microsoft.com/office/drawing/2014/main" id="{797C795D-CF46-E3A9-56F9-A1B1FA5CE4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3348697"/>
            <a:ext cx="3352800" cy="332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50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ECD2C-C916-488C-8215-F27341CDA0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Check #2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A6F5DB-2783-64C8-E495-5D3C7A9BAC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5725" indent="0">
              <a:buNone/>
            </a:pPr>
            <a:r>
              <a:rPr lang="en-US" sz="3200" dirty="0"/>
              <a:t>Where do the page numbers go in an APA Style paper (including the title page)?</a:t>
            </a:r>
          </a:p>
          <a:p>
            <a:pPr marL="85725" indent="0">
              <a:buNone/>
            </a:pPr>
            <a:endParaRPr lang="en-US" sz="3200" dirty="0"/>
          </a:p>
          <a:p>
            <a:pPr marL="600075" indent="-514350">
              <a:buFont typeface="+mj-lt"/>
              <a:buAutoNum type="alphaUcPeriod"/>
            </a:pPr>
            <a:r>
              <a:rPr lang="en-US" sz="3200" dirty="0"/>
              <a:t>Bottom left</a:t>
            </a:r>
          </a:p>
          <a:p>
            <a:pPr marL="600075" indent="-514350">
              <a:buFont typeface="+mj-lt"/>
              <a:buAutoNum type="alphaUcPeriod"/>
            </a:pPr>
            <a:r>
              <a:rPr lang="en-US" sz="3200" dirty="0"/>
              <a:t>Top right</a:t>
            </a:r>
          </a:p>
          <a:p>
            <a:pPr marL="600075" indent="-514350">
              <a:buFont typeface="+mj-lt"/>
              <a:buAutoNum type="alphaUcPeriod"/>
            </a:pPr>
            <a:r>
              <a:rPr lang="en-US" sz="3200" dirty="0"/>
              <a:t>Bottom right</a:t>
            </a:r>
          </a:p>
          <a:p>
            <a:pPr marL="85725" indent="0">
              <a:buNone/>
            </a:pPr>
            <a:endParaRPr lang="en-US" dirty="0"/>
          </a:p>
        </p:txBody>
      </p:sp>
      <p:pic>
        <p:nvPicPr>
          <p:cNvPr id="4" name="Picture 3" descr="A green and black qr code&#10;&#10;Description automatically generated">
            <a:extLst>
              <a:ext uri="{FF2B5EF4-FFF2-40B4-BE49-F238E27FC236}">
                <a16:creationId xmlns:a16="http://schemas.microsoft.com/office/drawing/2014/main" id="{B5D4BB81-9AB6-B5EE-AA94-76658781F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3348697"/>
            <a:ext cx="3352800" cy="332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2108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Abstract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10" y="1619643"/>
            <a:ext cx="6842790" cy="3790558"/>
          </a:xfrm>
        </p:spPr>
        <p:txBody>
          <a:bodyPr>
            <a:normAutofit fontScale="92500" lnSpcReduction="20000"/>
          </a:bodyPr>
          <a:lstStyle/>
          <a:p>
            <a:r>
              <a:rPr lang="en-US" sz="1600" dirty="0"/>
              <a:t>NO MORE than </a:t>
            </a:r>
            <a:r>
              <a:rPr lang="en-US" sz="1600" b="1" dirty="0"/>
              <a:t>250 words </a:t>
            </a:r>
          </a:p>
          <a:p>
            <a:r>
              <a:rPr lang="en-US" sz="1600" dirty="0"/>
              <a:t>Brief </a:t>
            </a:r>
            <a:r>
              <a:rPr lang="en-US" sz="1600" b="1" dirty="0"/>
              <a:t>summary</a:t>
            </a:r>
            <a:r>
              <a:rPr lang="en-US" sz="1600" dirty="0"/>
              <a:t> of entire paper </a:t>
            </a:r>
          </a:p>
          <a:p>
            <a:r>
              <a:rPr lang="en-US" sz="1600" b="1" dirty="0"/>
              <a:t>Center</a:t>
            </a:r>
            <a:r>
              <a:rPr lang="en-US" sz="1600" dirty="0"/>
              <a:t> and </a:t>
            </a:r>
            <a:r>
              <a:rPr lang="en-US" sz="1600" b="1" dirty="0"/>
              <a:t>boldface</a:t>
            </a:r>
            <a:r>
              <a:rPr lang="en-US" sz="1600" dirty="0"/>
              <a:t> the level 1 heading: Abstract</a:t>
            </a:r>
          </a:p>
          <a:p>
            <a:r>
              <a:rPr lang="en-US" sz="1600" dirty="0"/>
              <a:t>Write a single paragraph, </a:t>
            </a:r>
            <a:r>
              <a:rPr lang="en-US" sz="1600" b="1" dirty="0"/>
              <a:t>no indents </a:t>
            </a:r>
          </a:p>
          <a:p>
            <a:r>
              <a:rPr lang="en-US" sz="1600" b="1" dirty="0"/>
              <a:t>Clearly state the research hypothesis</a:t>
            </a:r>
            <a:r>
              <a:rPr lang="en-US" sz="1600" dirty="0"/>
              <a:t>, “It is hypothesized that…” </a:t>
            </a:r>
          </a:p>
          <a:p>
            <a:pPr lvl="1"/>
            <a:r>
              <a:rPr lang="en-US" sz="1400" dirty="0"/>
              <a:t>Be sure to indicate the direction of the expected results.</a:t>
            </a:r>
          </a:p>
          <a:p>
            <a:pPr lvl="1"/>
            <a:r>
              <a:rPr lang="en-US" sz="1400" dirty="0"/>
              <a:t>For example, what variable will increase/decrease in relation to another variable that increases/decreases.</a:t>
            </a:r>
          </a:p>
          <a:p>
            <a:pPr lvl="2"/>
            <a:r>
              <a:rPr lang="en-US" sz="1200" b="1" u="sng" dirty="0"/>
              <a:t>It is hypothesized</a:t>
            </a:r>
            <a:r>
              <a:rPr lang="en-US" sz="1200" dirty="0"/>
              <a:t> that individuals who have </a:t>
            </a:r>
            <a:r>
              <a:rPr lang="en-US" sz="1200" u="sng" dirty="0"/>
              <a:t>strong</a:t>
            </a:r>
            <a:r>
              <a:rPr lang="en-US" sz="1200" dirty="0"/>
              <a:t> </a:t>
            </a:r>
            <a:r>
              <a:rPr lang="en-US" sz="1200" b="1" dirty="0"/>
              <a:t>study skills </a:t>
            </a:r>
            <a:r>
              <a:rPr lang="en-US" sz="1200" dirty="0"/>
              <a:t>compared to those with </a:t>
            </a:r>
            <a:r>
              <a:rPr lang="en-US" sz="1200" u="sng" dirty="0"/>
              <a:t>weak</a:t>
            </a:r>
            <a:r>
              <a:rPr lang="en-US" sz="1200" dirty="0"/>
              <a:t> </a:t>
            </a:r>
            <a:r>
              <a:rPr lang="en-US" sz="1200" b="1" dirty="0"/>
              <a:t>study skills, </a:t>
            </a:r>
            <a:r>
              <a:rPr lang="en-US" sz="1200" i="1" dirty="0"/>
              <a:t>as assessed with the Study Skills Questionnaire,</a:t>
            </a:r>
            <a:r>
              <a:rPr lang="en-US" sz="1200" b="1" dirty="0"/>
              <a:t> </a:t>
            </a:r>
            <a:r>
              <a:rPr lang="en-US" sz="1200" dirty="0"/>
              <a:t>will have </a:t>
            </a:r>
            <a:r>
              <a:rPr lang="en-US" sz="1200" u="sng" dirty="0"/>
              <a:t>higher</a:t>
            </a:r>
            <a:r>
              <a:rPr lang="en-US" sz="1200" dirty="0"/>
              <a:t> </a:t>
            </a:r>
            <a:r>
              <a:rPr lang="en-US" sz="1200" b="1" dirty="0"/>
              <a:t>exam scores</a:t>
            </a:r>
            <a:r>
              <a:rPr lang="en-US" sz="1200" dirty="0"/>
              <a:t>.</a:t>
            </a:r>
          </a:p>
          <a:p>
            <a:r>
              <a:rPr lang="en-US" sz="1600" dirty="0"/>
              <a:t>For </a:t>
            </a:r>
            <a:r>
              <a:rPr lang="en-US" sz="1600" b="1" dirty="0"/>
              <a:t>RESEARCH PROPOSALS: </a:t>
            </a:r>
            <a:r>
              <a:rPr lang="en-US" sz="1600" dirty="0"/>
              <a:t>Content related to your study in the abstract should be stated in </a:t>
            </a:r>
            <a:r>
              <a:rPr lang="en-US" sz="1600" b="1" dirty="0"/>
              <a:t>future verb tense</a:t>
            </a:r>
          </a:p>
          <a:p>
            <a:pPr lvl="1"/>
            <a:r>
              <a:rPr lang="en-US" sz="1400" dirty="0"/>
              <a:t>The study HAS NOT BEEN conducted yet. You are purposing to do research in the future. </a:t>
            </a:r>
          </a:p>
          <a:p>
            <a:r>
              <a:rPr lang="en-US" sz="1600" dirty="0"/>
              <a:t>For</a:t>
            </a:r>
            <a:r>
              <a:rPr lang="en-US" sz="1600" b="1" dirty="0"/>
              <a:t> FINAL PAPERS: </a:t>
            </a:r>
            <a:r>
              <a:rPr lang="en-US" sz="1600" dirty="0"/>
              <a:t>Content related to your study in the abstract should be stated in </a:t>
            </a:r>
            <a:r>
              <a:rPr lang="en-US" sz="1600" b="1" dirty="0"/>
              <a:t>past verb tense</a:t>
            </a:r>
          </a:p>
          <a:p>
            <a:pPr lvl="1"/>
            <a:r>
              <a:rPr lang="en-US" sz="1200" dirty="0"/>
              <a:t>The study HAS BEEN conducted, and you are reporting on what happened in the past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2E63173-EA9C-FFC9-9E35-71F704E510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90624771"/>
              </p:ext>
            </p:extLst>
          </p:nvPr>
        </p:nvGraphicFramePr>
        <p:xfrm>
          <a:off x="-152400" y="5410200"/>
          <a:ext cx="5410200" cy="13282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5A52E120-AFAE-8B0F-9220-5BD58C83583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1667" t="15926" r="55000" b="7037"/>
          <a:stretch/>
        </p:blipFill>
        <p:spPr>
          <a:xfrm>
            <a:off x="7873441" y="1619643"/>
            <a:ext cx="3937559" cy="5118827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5A59521-8E9B-29B5-90E8-1421F2DAA8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5780442"/>
              </p:ext>
            </p:extLst>
          </p:nvPr>
        </p:nvGraphicFramePr>
        <p:xfrm>
          <a:off x="6806870" y="1821707"/>
          <a:ext cx="1457326" cy="76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EF282671-E7C1-46C2-838E-09E7D299CA6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458117"/>
              </p:ext>
            </p:extLst>
          </p:nvPr>
        </p:nvGraphicFramePr>
        <p:xfrm>
          <a:off x="10243908" y="1622797"/>
          <a:ext cx="1905000" cy="76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0782A10B-3B74-7D60-D5B6-123D4A0B39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7263208"/>
              </p:ext>
            </p:extLst>
          </p:nvPr>
        </p:nvGraphicFramePr>
        <p:xfrm>
          <a:off x="6806870" y="3733800"/>
          <a:ext cx="1478870" cy="144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</p:spTree>
    <p:extLst>
      <p:ext uri="{BB962C8B-B14F-4D97-AF65-F5344CB8AC3E}">
        <p14:creationId xmlns:p14="http://schemas.microsoft.com/office/powerpoint/2010/main" val="1133120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1"/>
            <a:ext cx="115062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APA format: </a:t>
            </a:r>
            <a:r>
              <a:rPr lang="en-US" b="1" dirty="0"/>
              <a:t>starts with the title of the paper </a:t>
            </a:r>
            <a:r>
              <a:rPr lang="en-US" dirty="0"/>
              <a:t>and no more than two lines long.(1st level heading, centered and boldface font)</a:t>
            </a:r>
          </a:p>
          <a:p>
            <a:pPr lvl="1"/>
            <a:r>
              <a:rPr lang="en-US" dirty="0"/>
              <a:t>Start intro with abbreviated or full title of the paper, </a:t>
            </a:r>
            <a:r>
              <a:rPr lang="en-US" b="1" dirty="0"/>
              <a:t>Do NOT Name it “Introduction</a:t>
            </a:r>
            <a:r>
              <a:rPr lang="en-US" dirty="0"/>
              <a:t>!”</a:t>
            </a:r>
          </a:p>
          <a:p>
            <a:pPr lvl="1"/>
            <a:r>
              <a:rPr lang="en-US" dirty="0"/>
              <a:t>Reviews the research others have done on the same topic </a:t>
            </a:r>
          </a:p>
          <a:p>
            <a:pPr lvl="1"/>
            <a:r>
              <a:rPr lang="en-US" dirty="0"/>
              <a:t>Provides justification (argument) for why the study needs to be done </a:t>
            </a:r>
          </a:p>
          <a:p>
            <a:pPr lvl="1"/>
            <a:r>
              <a:rPr lang="en-US" dirty="0"/>
              <a:t>Is there any psychological theory that you can add to support your arguments for this research? </a:t>
            </a:r>
          </a:p>
          <a:p>
            <a:pPr marL="114300" indent="0">
              <a:buNone/>
            </a:pPr>
            <a:r>
              <a:rPr lang="en-US" b="1" dirty="0"/>
              <a:t>PAPER REQUIRMENTS </a:t>
            </a:r>
          </a:p>
          <a:p>
            <a:r>
              <a:rPr lang="en-US" b="1" dirty="0"/>
              <a:t>APA Paper #1: Stroop Effect Experiment: </a:t>
            </a:r>
          </a:p>
          <a:p>
            <a:pPr lvl="1"/>
            <a:r>
              <a:rPr lang="en-US" u="sng" dirty="0"/>
              <a:t>At least three paragraphs </a:t>
            </a:r>
          </a:p>
          <a:p>
            <a:pPr lvl="1"/>
            <a:r>
              <a:rPr lang="en-US" dirty="0"/>
              <a:t>Has intro &amp; closing paragraphs and one paragraph to review your source (i.e., Stroop, 1935, source is provided for you on class website) </a:t>
            </a:r>
          </a:p>
          <a:p>
            <a:r>
              <a:rPr lang="en-US" b="1" dirty="0"/>
              <a:t>APA PAPERS #2A &amp; #2B: Group Research papers (Done Individually): </a:t>
            </a:r>
          </a:p>
          <a:p>
            <a:pPr lvl="1"/>
            <a:r>
              <a:rPr lang="en-US" u="sng" dirty="0"/>
              <a:t>Has intro &amp; closing paragraphs and one paragraph for each source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Must have at least </a:t>
            </a:r>
            <a:r>
              <a:rPr lang="en-US" b="1" dirty="0"/>
              <a:t>3 peer-reviewed articles and 1 alternative or news source </a:t>
            </a:r>
          </a:p>
        </p:txBody>
      </p:sp>
    </p:spTree>
    <p:extLst>
      <p:ext uri="{BB962C8B-B14F-4D97-AF65-F5344CB8AC3E}">
        <p14:creationId xmlns:p14="http://schemas.microsoft.com/office/powerpoint/2010/main" val="31621063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 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11430000" cy="5078930"/>
          </a:xfrm>
        </p:spPr>
        <p:txBody>
          <a:bodyPr>
            <a:normAutofit/>
          </a:bodyPr>
          <a:lstStyle/>
          <a:p>
            <a:r>
              <a:rPr lang="en-US" sz="2800" b="1" dirty="0"/>
              <a:t>First paragraph: </a:t>
            </a:r>
            <a:r>
              <a:rPr lang="en-US" sz="2800" dirty="0"/>
              <a:t>should be catchy and pique the reader’s interest </a:t>
            </a:r>
          </a:p>
          <a:p>
            <a:r>
              <a:rPr lang="en-US" sz="2800" b="1" dirty="0"/>
              <a:t>Middle paragraph(s): </a:t>
            </a:r>
            <a:r>
              <a:rPr lang="en-US" sz="2800" dirty="0"/>
              <a:t>should describe each source </a:t>
            </a:r>
          </a:p>
          <a:p>
            <a:pPr lvl="1"/>
            <a:r>
              <a:rPr lang="en-US" sz="2400" dirty="0"/>
              <a:t>Summarize how their research was conducted and their research outcomes</a:t>
            </a:r>
          </a:p>
          <a:p>
            <a:pPr lvl="1"/>
            <a:r>
              <a:rPr lang="en-US" sz="2400" dirty="0"/>
              <a:t>Explain how their outcomes relate to your research</a:t>
            </a:r>
          </a:p>
          <a:p>
            <a:r>
              <a:rPr lang="en-US" sz="2800" b="1" dirty="0"/>
              <a:t>Last paragraph: </a:t>
            </a:r>
            <a:r>
              <a:rPr lang="en-US" sz="2800" dirty="0"/>
              <a:t>summarize your study and explicitly restate your hypothesis </a:t>
            </a:r>
          </a:p>
          <a:p>
            <a:pPr lvl="1"/>
            <a:r>
              <a:rPr lang="en-US" sz="2400" dirty="0"/>
              <a:t>“It is hypothesized that…” (It’s okay to copy-paste from Abstract)</a:t>
            </a:r>
          </a:p>
          <a:p>
            <a:pPr lvl="1"/>
            <a:r>
              <a:rPr lang="en-US" sz="2400" dirty="0"/>
              <a:t>Optional: </a:t>
            </a:r>
          </a:p>
          <a:p>
            <a:pPr lvl="2"/>
            <a:r>
              <a:rPr lang="en-US" sz="1700" dirty="0"/>
              <a:t>Consider using the subtitle “Present Study” for this paragraph (</a:t>
            </a:r>
            <a:r>
              <a:rPr lang="en-US" altLang="en-US" sz="1700" dirty="0"/>
              <a:t>2nd level heading)</a:t>
            </a:r>
            <a:endParaRPr lang="en-US" sz="1700" dirty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2127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9BABC6-E06F-493F-B0DA-661EBE75D1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667" t="15926" r="55000" b="5555"/>
          <a:stretch/>
        </p:blipFill>
        <p:spPr>
          <a:xfrm>
            <a:off x="5093178" y="265748"/>
            <a:ext cx="4774721" cy="6326505"/>
          </a:xfrm>
          <a:prstGeom prst="rect">
            <a:avLst/>
          </a:prstGeom>
        </p:spPr>
      </p:pic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313529028"/>
              </p:ext>
            </p:extLst>
          </p:nvPr>
        </p:nvGraphicFramePr>
        <p:xfrm>
          <a:off x="8801098" y="417972"/>
          <a:ext cx="1828800" cy="971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904637163"/>
              </p:ext>
            </p:extLst>
          </p:nvPr>
        </p:nvGraphicFramePr>
        <p:xfrm>
          <a:off x="4619626" y="2514600"/>
          <a:ext cx="1143000" cy="137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95AD8C8A-2B38-7C38-327C-D904622991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8700325"/>
              </p:ext>
            </p:extLst>
          </p:nvPr>
        </p:nvGraphicFramePr>
        <p:xfrm>
          <a:off x="304800" y="1066800"/>
          <a:ext cx="4191000" cy="5334003"/>
        </p:xfrm>
        <a:graphic>
          <a:graphicData uri="http://schemas.openxmlformats.org/drawingml/2006/table">
            <a:tbl>
              <a:tblPr>
                <a:solidFill>
                  <a:srgbClr val="00B050"/>
                </a:solidFill>
              </a:tblPr>
              <a:tblGrid>
                <a:gridCol w="5641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268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3874">
                <a:tc gridSpan="2">
                  <a:txBody>
                    <a:bodyPr/>
                    <a:lstStyle/>
                    <a:p>
                      <a:r>
                        <a:rPr lang="en-US" sz="1400" b="1" dirty="0"/>
                        <a:t>APA Headings</a:t>
                      </a:r>
                      <a:endParaRPr lang="en-US" sz="1400" dirty="0"/>
                    </a:p>
                  </a:txBody>
                  <a:tcPr marL="56555" marR="56555" marT="28277" marB="282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0578">
                <a:tc>
                  <a:txBody>
                    <a:bodyPr/>
                    <a:lstStyle/>
                    <a:p>
                      <a:r>
                        <a:rPr lang="en-US" sz="1200"/>
                        <a:t>Level </a:t>
                      </a:r>
                    </a:p>
                  </a:txBody>
                  <a:tcPr marL="56555" marR="56555" marT="28277" marB="28277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 Format</a:t>
                      </a:r>
                    </a:p>
                  </a:txBody>
                  <a:tcPr marL="56555" marR="56555" marT="28277" marB="28277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559">
                <a:tc>
                  <a:txBody>
                    <a:bodyPr/>
                    <a:lstStyle/>
                    <a:p>
                      <a:pPr algn="l"/>
                      <a:r>
                        <a:rPr lang="en-US" sz="1050" dirty="0"/>
                        <a:t>  1</a:t>
                      </a:r>
                    </a:p>
                  </a:txBody>
                  <a:tcPr marL="56555" marR="56555" marT="28277" marB="28277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50" b="1" dirty="0"/>
                        <a:t>   Centered, Boldface, Uppercase and Lowercase Headings</a:t>
                      </a:r>
                      <a:endParaRPr lang="en-US" sz="1050" dirty="0"/>
                    </a:p>
                  </a:txBody>
                  <a:tcPr marL="56555" marR="56555" marT="28277" marB="282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559">
                <a:tc>
                  <a:txBody>
                    <a:bodyPr/>
                    <a:lstStyle/>
                    <a:p>
                      <a:pPr algn="l"/>
                      <a:r>
                        <a:rPr lang="en-US" sz="1050" dirty="0"/>
                        <a:t>  2</a:t>
                      </a:r>
                    </a:p>
                  </a:txBody>
                  <a:tcPr marL="56555" marR="56555" marT="28277" marB="28277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50" b="1" dirty="0"/>
                        <a:t>Left-aligned, Boldface, Uppercase and Lowercase Heading</a:t>
                      </a:r>
                      <a:endParaRPr lang="en-US" sz="1050" dirty="0"/>
                    </a:p>
                  </a:txBody>
                  <a:tcPr marL="56555" marR="56555" marT="28277" marB="282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8946">
                <a:tc>
                  <a:txBody>
                    <a:bodyPr/>
                    <a:lstStyle/>
                    <a:p>
                      <a:pPr algn="l"/>
                      <a:r>
                        <a:rPr lang="en-US" sz="1050" dirty="0"/>
                        <a:t>  3</a:t>
                      </a:r>
                    </a:p>
                  </a:txBody>
                  <a:tcPr marL="56555" marR="56555" marT="28277" marB="28277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50" b="1" dirty="0"/>
                        <a:t>  Indented, boldface, lowercase heading with a period. </a:t>
                      </a:r>
                      <a:r>
                        <a:rPr lang="en-US" sz="1050" dirty="0"/>
                        <a:t>Begin body text after the period. </a:t>
                      </a:r>
                    </a:p>
                  </a:txBody>
                  <a:tcPr marL="56555" marR="56555" marT="28277" marB="282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00541">
                <a:tc>
                  <a:txBody>
                    <a:bodyPr/>
                    <a:lstStyle/>
                    <a:p>
                      <a:pPr algn="l"/>
                      <a:r>
                        <a:rPr lang="en-US" sz="1050" dirty="0"/>
                        <a:t>  4</a:t>
                      </a:r>
                    </a:p>
                  </a:txBody>
                  <a:tcPr marL="56555" marR="56555" marT="28277" marB="28277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50" b="1" i="1" dirty="0"/>
                        <a:t>  Indented, boldface, italicized, lowercase heading with a period. </a:t>
                      </a:r>
                      <a:r>
                        <a:rPr lang="en-US" sz="1050" dirty="0"/>
                        <a:t>Begin body text after the period. </a:t>
                      </a:r>
                    </a:p>
                  </a:txBody>
                  <a:tcPr marL="56555" marR="56555" marT="28277" marB="282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8946">
                <a:tc>
                  <a:txBody>
                    <a:bodyPr/>
                    <a:lstStyle/>
                    <a:p>
                      <a:pPr algn="l"/>
                      <a:r>
                        <a:rPr lang="en-US" sz="1050" dirty="0"/>
                        <a:t>  5</a:t>
                      </a:r>
                    </a:p>
                  </a:txBody>
                  <a:tcPr marL="56555" marR="56555" marT="28277" marB="28277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50" i="1" dirty="0"/>
                        <a:t>  Indented, italicized, lowercase heading with a period. </a:t>
                      </a:r>
                      <a:r>
                        <a:rPr lang="en-US" sz="1050" dirty="0"/>
                        <a:t>Begin body text after the period. </a:t>
                      </a:r>
                    </a:p>
                  </a:txBody>
                  <a:tcPr marL="56555" marR="56555" marT="28277" marB="2827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70AF7489-574E-E42E-80B3-4DDCF31875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92532226"/>
              </p:ext>
            </p:extLst>
          </p:nvPr>
        </p:nvGraphicFramePr>
        <p:xfrm>
          <a:off x="4340702" y="272962"/>
          <a:ext cx="1143000" cy="6678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  <p:extLst>
      <p:ext uri="{BB962C8B-B14F-4D97-AF65-F5344CB8AC3E}">
        <p14:creationId xmlns:p14="http://schemas.microsoft.com/office/powerpoint/2010/main" val="31665761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Introduction </a:t>
            </a:r>
            <a:br>
              <a:rPr lang="en-US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(last Paragraph)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4800600" cy="4267200"/>
          </a:xfrm>
        </p:spPr>
        <p:txBody>
          <a:bodyPr/>
          <a:lstStyle/>
          <a:p>
            <a:pPr eaLnBrk="1" hangingPunct="1"/>
            <a:r>
              <a:rPr lang="en-US" altLang="en-US" sz="2000" dirty="0"/>
              <a:t>Last paragraph may:</a:t>
            </a:r>
          </a:p>
          <a:p>
            <a:pPr lvl="1" eaLnBrk="1" hangingPunct="1"/>
            <a:r>
              <a:rPr lang="en-US" altLang="en-US" sz="2000" dirty="0"/>
              <a:t>include summary (if intro is lengthy)</a:t>
            </a:r>
          </a:p>
          <a:p>
            <a:pPr lvl="1" eaLnBrk="1" hangingPunct="1"/>
            <a:r>
              <a:rPr lang="en-US" altLang="en-US" sz="2000" dirty="0"/>
              <a:t>Concluding sentence</a:t>
            </a:r>
          </a:p>
          <a:p>
            <a:pPr lvl="1" eaLnBrk="1" hangingPunct="1"/>
            <a:r>
              <a:rPr lang="en-US" altLang="en-US" sz="2000" b="1" dirty="0"/>
              <a:t>Formal statement of thesis statement with hypothesis(</a:t>
            </a:r>
            <a:r>
              <a:rPr lang="en-US" altLang="en-US" sz="2000" b="1" dirty="0" err="1"/>
              <a:t>es</a:t>
            </a:r>
            <a:r>
              <a:rPr lang="en-US" altLang="en-US" sz="2000" b="1" dirty="0"/>
              <a:t>)</a:t>
            </a:r>
          </a:p>
        </p:txBody>
      </p:sp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59BC933A-F111-AE95-A962-0BECDC7D4F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33418" y="1676400"/>
            <a:ext cx="3878225" cy="50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7C56BF1-28F4-8E40-AFA4-FD18A44DCF1F}"/>
              </a:ext>
            </a:extLst>
          </p:cNvPr>
          <p:cNvGraphicFramePr/>
          <p:nvPr/>
        </p:nvGraphicFramePr>
        <p:xfrm>
          <a:off x="5638801" y="3027842"/>
          <a:ext cx="1551842" cy="972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C9BF7C1A-25BC-7BA2-2DA7-DD299F8B67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4859649"/>
              </p:ext>
            </p:extLst>
          </p:nvPr>
        </p:nvGraphicFramePr>
        <p:xfrm>
          <a:off x="4722865" y="3886200"/>
          <a:ext cx="2703938" cy="457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AF3C1629-1891-8A26-9800-C8179638527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8198883"/>
              </p:ext>
            </p:extLst>
          </p:nvPr>
        </p:nvGraphicFramePr>
        <p:xfrm>
          <a:off x="9677400" y="3587931"/>
          <a:ext cx="2362200" cy="76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2800" kern="1200" cap="all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In-text Citations:</a:t>
            </a:r>
            <a:br>
              <a:rPr lang="en-US" sz="2800" kern="1200" cap="all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en-US" sz="2800" kern="1200" cap="all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 Supporting evidence in the</a:t>
            </a:r>
            <a:br>
              <a:rPr lang="en-US" sz="2800" kern="1200" cap="all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</a:br>
            <a:r>
              <a:rPr lang="en-US" sz="2800" kern="1200" cap="all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11430000" cy="4876800"/>
          </a:xfrm>
        </p:spPr>
        <p:txBody>
          <a:bodyPr>
            <a:normAutofit/>
          </a:bodyPr>
          <a:lstStyle/>
          <a:p>
            <a:r>
              <a:rPr lang="en-US" b="1" dirty="0"/>
              <a:t>Direct Quotes </a:t>
            </a:r>
            <a:r>
              <a:rPr lang="en-US" dirty="0"/>
              <a:t>must have page numbers:</a:t>
            </a:r>
          </a:p>
          <a:p>
            <a:pPr lvl="1"/>
            <a:r>
              <a:rPr lang="en-US" dirty="0"/>
              <a:t>According to </a:t>
            </a:r>
            <a:r>
              <a:rPr lang="en-US" dirty="0" err="1"/>
              <a:t>Palladino</a:t>
            </a:r>
            <a:r>
              <a:rPr lang="en-US" dirty="0"/>
              <a:t> and Wade (2010), “a flexible mind is a healthy mind” (p. 147).</a:t>
            </a:r>
          </a:p>
          <a:p>
            <a:pPr lvl="1"/>
            <a:r>
              <a:rPr lang="en-US" dirty="0"/>
              <a:t>In 2010, </a:t>
            </a:r>
            <a:r>
              <a:rPr lang="en-US" dirty="0" err="1"/>
              <a:t>Palladino</a:t>
            </a:r>
            <a:r>
              <a:rPr lang="en-US" dirty="0"/>
              <a:t> and Wade noted that “a flexible mind is a healthy mind” (p. 147).</a:t>
            </a:r>
          </a:p>
          <a:p>
            <a:pPr lvl="1"/>
            <a:r>
              <a:rPr lang="en-US" dirty="0"/>
              <a:t>In fact, “a flexible mind is a healthy mind” (</a:t>
            </a:r>
            <a:r>
              <a:rPr lang="en-US" dirty="0" err="1"/>
              <a:t>Palladino</a:t>
            </a:r>
            <a:r>
              <a:rPr lang="en-US" dirty="0"/>
              <a:t> &amp; Wade, 2010, p. 147).</a:t>
            </a:r>
          </a:p>
          <a:p>
            <a:pPr lvl="1"/>
            <a:r>
              <a:rPr lang="en-US" dirty="0"/>
              <a:t>“A flexible mind is a healthy mind,” according to </a:t>
            </a:r>
            <a:r>
              <a:rPr lang="en-US" dirty="0" err="1"/>
              <a:t>Palladino</a:t>
            </a:r>
            <a:r>
              <a:rPr lang="en-US" dirty="0"/>
              <a:t> and Wade’s (2010, p. 147) longitudinal study.</a:t>
            </a:r>
          </a:p>
          <a:p>
            <a:pPr lvl="1"/>
            <a:r>
              <a:rPr lang="en-US" dirty="0" err="1"/>
              <a:t>Palladino</a:t>
            </a:r>
            <a:r>
              <a:rPr lang="en-US" dirty="0"/>
              <a:t> and Wade’s (2010) results indicate that “a flexible mind is a healthy mind” (p. 147).</a:t>
            </a:r>
          </a:p>
          <a:p>
            <a:pPr lvl="1"/>
            <a:r>
              <a:rPr lang="en-US" b="1" dirty="0"/>
              <a:t>NOTE</a:t>
            </a:r>
            <a:r>
              <a:rPr lang="en-US" dirty="0"/>
              <a:t>: Sources with </a:t>
            </a:r>
            <a:r>
              <a:rPr lang="en-US" b="1" dirty="0"/>
              <a:t>more than two authors</a:t>
            </a:r>
            <a:r>
              <a:rPr lang="en-US" dirty="0"/>
              <a:t>, use et al. (Palladino et al., 2010, p. 147)</a:t>
            </a:r>
          </a:p>
          <a:p>
            <a:r>
              <a:rPr lang="en-US" b="1" dirty="0"/>
              <a:t>Paraphrasing avoids the use of page numbers and is a better professional alternative.</a:t>
            </a:r>
          </a:p>
          <a:p>
            <a:pPr lvl="1"/>
            <a:r>
              <a:rPr lang="en-US" dirty="0"/>
              <a:t>For basic citation rules: </a:t>
            </a:r>
            <a:r>
              <a:rPr lang="en-US" dirty="0">
                <a:solidFill>
                  <a:srgbClr val="0070C0"/>
                </a:solidFill>
                <a:hlinkClick r:id="rId2"/>
              </a:rPr>
              <a:t>https://owl.english.purdue.edu/owl/resource/560/03/</a:t>
            </a:r>
            <a:endParaRPr lang="en-US" dirty="0">
              <a:solidFill>
                <a:srgbClr val="0070C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2554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F0C7C-D9C3-D7C5-520C-E230D5B56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Check #3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3BB8EC-994D-67F4-6BE3-58D87A83DC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71532"/>
            <a:ext cx="6858000" cy="4953000"/>
          </a:xfrm>
        </p:spPr>
        <p:txBody>
          <a:bodyPr/>
          <a:lstStyle/>
          <a:p>
            <a:pPr marL="114300" indent="0">
              <a:buNone/>
            </a:pPr>
            <a:r>
              <a:rPr lang="en-US" dirty="0"/>
              <a:t>When should you use in-text citations within your paper?</a:t>
            </a:r>
          </a:p>
          <a:p>
            <a:pPr marL="114300" indent="0">
              <a:buNone/>
            </a:pPr>
            <a:endParaRPr lang="en-US" dirty="0"/>
          </a:p>
          <a:p>
            <a:pPr marL="571500" indent="-457200">
              <a:buFont typeface="+mj-lt"/>
              <a:buAutoNum type="alphaUcPeriod"/>
            </a:pPr>
            <a:r>
              <a:rPr lang="en-US" dirty="0"/>
              <a:t>At the end of each page</a:t>
            </a:r>
          </a:p>
          <a:p>
            <a:pPr marL="571500" indent="-457200">
              <a:buFont typeface="+mj-lt"/>
              <a:buAutoNum type="alphaUcPeriod"/>
            </a:pPr>
            <a:r>
              <a:rPr lang="en-US" dirty="0"/>
              <a:t>At the end of every paragraph</a:t>
            </a:r>
          </a:p>
          <a:p>
            <a:pPr marL="571500" indent="-457200">
              <a:buFont typeface="+mj-lt"/>
              <a:buAutoNum type="alphaUcPeriod"/>
            </a:pPr>
            <a:r>
              <a:rPr lang="en-US" dirty="0"/>
              <a:t>Whenever information has come from another source</a:t>
            </a:r>
          </a:p>
          <a:p>
            <a:endParaRPr lang="en-US" dirty="0"/>
          </a:p>
        </p:txBody>
      </p:sp>
      <p:pic>
        <p:nvPicPr>
          <p:cNvPr id="4" name="Picture 3" descr="A green and black qr code&#10;&#10;Description automatically generated">
            <a:extLst>
              <a:ext uri="{FF2B5EF4-FFF2-40B4-BE49-F238E27FC236}">
                <a16:creationId xmlns:a16="http://schemas.microsoft.com/office/drawing/2014/main" id="{734BB1F2-FA97-E9F2-16C3-D32F9A2544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3348697"/>
            <a:ext cx="3352800" cy="332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4262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F0C7C-D9C3-D7C5-520C-E230D5B56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Check #4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3BB8EC-994D-67F4-6BE3-58D87A83DC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676400"/>
            <a:ext cx="6781800" cy="4999305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n-US" dirty="0"/>
              <a:t>Which of the following examples includes a properly formatted in-text citation for a summary or paraphrase from an article?</a:t>
            </a:r>
          </a:p>
          <a:p>
            <a:pPr marL="114300" indent="0">
              <a:buNone/>
            </a:pPr>
            <a:endParaRPr lang="en-US" dirty="0"/>
          </a:p>
          <a:p>
            <a:pPr marL="571500" indent="-457200">
              <a:buFont typeface="+mj-lt"/>
              <a:buAutoNum type="alphaUcPeriod"/>
            </a:pPr>
            <a:r>
              <a:rPr lang="en-US" dirty="0"/>
              <a:t>Stark Corporation (Johns, 2021) has had a negative effect on Gotham's democratic processes.</a:t>
            </a:r>
          </a:p>
          <a:p>
            <a:pPr marL="571500" indent="-457200">
              <a:buFont typeface="+mj-lt"/>
              <a:buAutoNum type="alphaUcPeriod"/>
            </a:pPr>
            <a:r>
              <a:rPr lang="en-US" dirty="0"/>
              <a:t>Jones (2022) states that citizens tend to vote against their interests in favor of short-term gains.</a:t>
            </a:r>
          </a:p>
          <a:p>
            <a:pPr marL="571500" indent="-457200">
              <a:buFont typeface="+mj-lt"/>
              <a:buAutoNum type="alphaUcPeriod"/>
            </a:pPr>
            <a:r>
              <a:rPr lang="en-US" dirty="0"/>
              <a:t>Gallant implied the construction of culture was well developed in the narrative. (Gallant, 2004).</a:t>
            </a:r>
          </a:p>
          <a:p>
            <a:endParaRPr lang="en-US" dirty="0"/>
          </a:p>
        </p:txBody>
      </p:sp>
      <p:pic>
        <p:nvPicPr>
          <p:cNvPr id="4" name="Picture 3" descr="A green and black qr code&#10;&#10;Description automatically generated">
            <a:extLst>
              <a:ext uri="{FF2B5EF4-FFF2-40B4-BE49-F238E27FC236}">
                <a16:creationId xmlns:a16="http://schemas.microsoft.com/office/drawing/2014/main" id="{28E48A48-40B4-B9C5-6352-046083987F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3348697"/>
            <a:ext cx="3352800" cy="332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3478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F0C7C-D9C3-D7C5-520C-E230D5B56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Check #5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3BB8EC-994D-67F4-6BE3-58D87A83DC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76401"/>
            <a:ext cx="6781800" cy="4999305"/>
          </a:xfrm>
        </p:spPr>
        <p:txBody>
          <a:bodyPr>
            <a:normAutofit lnSpcReduction="10000"/>
          </a:bodyPr>
          <a:lstStyle/>
          <a:p>
            <a:pPr marL="114300" indent="0">
              <a:buNone/>
            </a:pPr>
            <a:r>
              <a:rPr lang="en-US" dirty="0"/>
              <a:t>Which of the following examples includes a properly formatted in-text citation for a quote from a website?</a:t>
            </a:r>
          </a:p>
          <a:p>
            <a:pPr marL="114300" indent="0">
              <a:buNone/>
            </a:pPr>
            <a:r>
              <a:rPr lang="en-US" dirty="0"/>
              <a:t> </a:t>
            </a:r>
          </a:p>
          <a:p>
            <a:pPr marL="571500" indent="-457200">
              <a:buFont typeface="+mj-lt"/>
              <a:buAutoNum type="alphaUcPeriod"/>
            </a:pPr>
            <a:r>
              <a:rPr lang="en-US" dirty="0"/>
              <a:t>Evans (2023) stated, “There is a threshold of foundational skills that students must attain with regards to citing”.</a:t>
            </a:r>
          </a:p>
          <a:p>
            <a:pPr marL="571500" indent="-457200">
              <a:buFont typeface="+mj-lt"/>
              <a:buAutoNum type="alphaUcPeriod"/>
            </a:pPr>
            <a:r>
              <a:rPr lang="en-US" dirty="0"/>
              <a:t>Cornell said, “Looking back, I have guilt about multiple conversations with my mother” (2019).</a:t>
            </a:r>
          </a:p>
          <a:p>
            <a:pPr marL="571500" indent="-457200">
              <a:buFont typeface="+mj-lt"/>
              <a:buAutoNum type="alphaUcPeriod"/>
            </a:pPr>
            <a:r>
              <a:rPr lang="en-US" dirty="0"/>
              <a:t>House (n.d.) said, “An increase in fluency allows for better storytelling” (para. 8).</a:t>
            </a:r>
            <a:endParaRPr lang="en-US" sz="2000" dirty="0"/>
          </a:p>
        </p:txBody>
      </p:sp>
      <p:pic>
        <p:nvPicPr>
          <p:cNvPr id="4" name="Picture 3" descr="A green and black qr code&#10;&#10;Description automatically generated">
            <a:extLst>
              <a:ext uri="{FF2B5EF4-FFF2-40B4-BE49-F238E27FC236}">
                <a16:creationId xmlns:a16="http://schemas.microsoft.com/office/drawing/2014/main" id="{3B531A79-EB30-E245-C057-6339F59F4E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3348697"/>
            <a:ext cx="3352800" cy="332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4362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F0C7C-D9C3-D7C5-520C-E230D5B56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Check #6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3BB8EC-994D-67F4-6BE3-58D87A83DC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676401"/>
            <a:ext cx="6913345" cy="5075505"/>
          </a:xfrm>
        </p:spPr>
        <p:txBody>
          <a:bodyPr>
            <a:normAutofit fontScale="92500" lnSpcReduction="20000"/>
          </a:bodyPr>
          <a:lstStyle/>
          <a:p>
            <a:pPr marL="114300" indent="0">
              <a:buNone/>
            </a:pPr>
            <a:r>
              <a:rPr lang="en-US" sz="2800" dirty="0"/>
              <a:t>What are the steps to include a secondary source in your paper? (If you want to cite from Jones' article and they've cited Smith)</a:t>
            </a:r>
          </a:p>
          <a:p>
            <a:pPr marL="114300" indent="0">
              <a:buNone/>
            </a:pPr>
            <a:r>
              <a:rPr lang="en-US" sz="2800" dirty="0"/>
              <a:t> </a:t>
            </a:r>
          </a:p>
          <a:p>
            <a:pPr marL="571500" indent="-457200">
              <a:buFont typeface="+mj-lt"/>
              <a:buAutoNum type="alphaUcPeriod"/>
            </a:pPr>
            <a:r>
              <a:rPr lang="en-US" sz="2800" dirty="0"/>
              <a:t>Smith insisted that the sky was grey (2015, as cited in Jones, 2019). *Placed in Reference List as: Smith</a:t>
            </a:r>
          </a:p>
          <a:p>
            <a:pPr marL="571500" indent="-457200">
              <a:buFont typeface="+mj-lt"/>
              <a:buAutoNum type="alphaUcPeriod"/>
            </a:pPr>
            <a:r>
              <a:rPr lang="en-US" sz="2800" dirty="0"/>
              <a:t>Smith insisted that the sky was grey (2015). * Placed in Reference List as : Jones</a:t>
            </a:r>
          </a:p>
          <a:p>
            <a:pPr marL="571500" indent="-457200">
              <a:buFont typeface="+mj-lt"/>
              <a:buAutoNum type="alphaUcPeriod"/>
            </a:pPr>
            <a:r>
              <a:rPr lang="en-US" sz="2800" dirty="0"/>
              <a:t>Smith insisted that the sky was grey (2015, as cited in Jones, 2019). * Placed in Reference List as : Jones</a:t>
            </a:r>
          </a:p>
          <a:p>
            <a:endParaRPr lang="en-US" dirty="0"/>
          </a:p>
        </p:txBody>
      </p:sp>
      <p:pic>
        <p:nvPicPr>
          <p:cNvPr id="4" name="Picture 3" descr="A green and black qr code&#10;&#10;Description automatically generated">
            <a:extLst>
              <a:ext uri="{FF2B5EF4-FFF2-40B4-BE49-F238E27FC236}">
                <a16:creationId xmlns:a16="http://schemas.microsoft.com/office/drawing/2014/main" id="{C3BE84CF-F854-AF8A-5786-6D4E4AD3FB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3348697"/>
            <a:ext cx="3352800" cy="332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6209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Method: Participants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11353800" cy="4876800"/>
          </a:xfrm>
        </p:spPr>
        <p:txBody>
          <a:bodyPr/>
          <a:lstStyle/>
          <a:p>
            <a:r>
              <a:rPr lang="en-US" dirty="0"/>
              <a:t>Putting upper age limits on your research? </a:t>
            </a:r>
          </a:p>
          <a:p>
            <a:pPr lvl="1"/>
            <a:r>
              <a:rPr lang="en-US" dirty="0"/>
              <a:t>greatly restricts the number of possible people who could participate in your study</a:t>
            </a:r>
          </a:p>
          <a:p>
            <a:pPr lvl="1"/>
            <a:r>
              <a:rPr lang="en-US" dirty="0"/>
              <a:t>Use numbers to report age ranges. </a:t>
            </a:r>
            <a:r>
              <a:rPr lang="en-US" b="1" dirty="0"/>
              <a:t>Do not spell them out</a:t>
            </a:r>
            <a:r>
              <a:rPr lang="en-US" dirty="0"/>
              <a:t>.</a:t>
            </a:r>
          </a:p>
          <a:p>
            <a:r>
              <a:rPr lang="en-US" dirty="0"/>
              <a:t>Describe</a:t>
            </a:r>
            <a:r>
              <a:rPr lang="en-US" b="1" dirty="0"/>
              <a:t> Approximately</a:t>
            </a:r>
            <a:r>
              <a:rPr lang="en-US" dirty="0"/>
              <a:t> how many participants you will seek to obtain in a </a:t>
            </a:r>
            <a:r>
              <a:rPr lang="en-US" b="1" dirty="0"/>
              <a:t>Proposal</a:t>
            </a:r>
            <a:r>
              <a:rPr lang="en-US" dirty="0"/>
              <a:t>. Change to how many you obtained in a </a:t>
            </a:r>
            <a:r>
              <a:rPr lang="en-US" b="1" dirty="0"/>
              <a:t>Final</a:t>
            </a:r>
            <a:r>
              <a:rPr lang="en-US" dirty="0"/>
              <a:t> paper.</a:t>
            </a:r>
          </a:p>
          <a:p>
            <a:r>
              <a:rPr lang="en-US" dirty="0"/>
              <a:t>Are you seeking male and female? All ethnic groups? Education? Etc.? (Demographics)</a:t>
            </a:r>
          </a:p>
          <a:p>
            <a:r>
              <a:rPr lang="en-US" dirty="0"/>
              <a:t>Where will you find participants?</a:t>
            </a:r>
          </a:p>
          <a:p>
            <a:r>
              <a:rPr lang="en-US" dirty="0"/>
              <a:t>Are there any incentives to participate?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1897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Method: materials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11430000" cy="5029200"/>
          </a:xfrm>
        </p:spPr>
        <p:txBody>
          <a:bodyPr>
            <a:noAutofit/>
          </a:bodyPr>
          <a:lstStyle/>
          <a:p>
            <a:r>
              <a:rPr lang="en-US" dirty="0"/>
              <a:t>Describe in detail each SURVEY (e.g., Big Five Personality Test), TEST (e.g., Stroop test), and DEVICE (e.g., heart monitor) used in the study. </a:t>
            </a:r>
          </a:p>
          <a:p>
            <a:pPr lvl="1"/>
            <a:r>
              <a:rPr lang="en-US" dirty="0"/>
              <a:t>The number of questions</a:t>
            </a:r>
          </a:p>
          <a:p>
            <a:pPr lvl="1"/>
            <a:r>
              <a:rPr lang="en-US" dirty="0"/>
              <a:t>Indicate types of scales, if any, that were used </a:t>
            </a:r>
          </a:p>
          <a:p>
            <a:pPr lvl="2"/>
            <a:r>
              <a:rPr lang="en-US" dirty="0"/>
              <a:t>For example: The “Social Support Scale” was used with a 4-point Likert scale (1 = </a:t>
            </a:r>
            <a:r>
              <a:rPr lang="en-US" i="1" dirty="0"/>
              <a:t>strongly disagree </a:t>
            </a:r>
            <a:r>
              <a:rPr lang="en-US" dirty="0"/>
              <a:t>to 5 = </a:t>
            </a:r>
            <a:r>
              <a:rPr lang="en-US" i="1" dirty="0"/>
              <a:t>strongly agree</a:t>
            </a:r>
            <a:r>
              <a:rPr lang="en-US" dirty="0"/>
              <a:t>).</a:t>
            </a:r>
          </a:p>
          <a:p>
            <a:pPr lvl="1"/>
            <a:r>
              <a:rPr lang="en-US" dirty="0"/>
              <a:t>Provide examples of some of the questions</a:t>
            </a:r>
          </a:p>
          <a:p>
            <a:pPr lvl="1"/>
            <a:r>
              <a:rPr lang="en-US" dirty="0"/>
              <a:t>Name the construct that each measures (e.g., morality, reaction time, heart rate, etc.)</a:t>
            </a:r>
          </a:p>
          <a:p>
            <a:pPr lvl="1"/>
            <a:r>
              <a:rPr lang="en-US" dirty="0"/>
              <a:t>If one exists, state the proper name of the survey, test,  or apparatus. </a:t>
            </a:r>
          </a:p>
          <a:p>
            <a:pPr lvl="1"/>
            <a:r>
              <a:rPr lang="en-US" dirty="0"/>
              <a:t>Established surveys and tests </a:t>
            </a:r>
          </a:p>
          <a:p>
            <a:pPr lvl="2"/>
            <a:r>
              <a:rPr lang="en-US" dirty="0"/>
              <a:t>need to be cited </a:t>
            </a:r>
          </a:p>
          <a:p>
            <a:pPr lvl="2"/>
            <a:r>
              <a:rPr lang="en-US" dirty="0"/>
              <a:t>are recommended as apposed to making your own</a:t>
            </a:r>
          </a:p>
        </p:txBody>
      </p:sp>
    </p:spTree>
    <p:extLst>
      <p:ext uri="{BB962C8B-B14F-4D97-AF65-F5344CB8AC3E}">
        <p14:creationId xmlns:p14="http://schemas.microsoft.com/office/powerpoint/2010/main" val="42486071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Materials: procedure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11371006" cy="4953000"/>
          </a:xfrm>
        </p:spPr>
        <p:txBody>
          <a:bodyPr>
            <a:normAutofit/>
          </a:bodyPr>
          <a:lstStyle/>
          <a:p>
            <a:r>
              <a:rPr lang="en-US" dirty="0"/>
              <a:t>Each step taken from beginning to end to perform your research:</a:t>
            </a:r>
          </a:p>
          <a:p>
            <a:pPr lvl="1"/>
            <a:r>
              <a:rPr lang="en-US" b="1" dirty="0"/>
              <a:t>Research Proposal</a:t>
            </a:r>
            <a:r>
              <a:rPr lang="en-US" dirty="0"/>
              <a:t>: Provides details of what you anticipate will happen during the research process in chronological order (in future verb tense)</a:t>
            </a:r>
          </a:p>
          <a:p>
            <a:pPr lvl="1"/>
            <a:r>
              <a:rPr lang="en-US" b="1" dirty="0"/>
              <a:t>Final Paper</a:t>
            </a:r>
            <a:r>
              <a:rPr lang="en-US" dirty="0"/>
              <a:t>: Changes to what actually happened (in past verb tense)</a:t>
            </a:r>
          </a:p>
          <a:p>
            <a:pPr lvl="1"/>
            <a:r>
              <a:rPr lang="en-US" dirty="0"/>
              <a:t>Location</a:t>
            </a:r>
          </a:p>
          <a:p>
            <a:pPr lvl="1"/>
            <a:r>
              <a:rPr lang="en-US" dirty="0"/>
              <a:t>Recruiting procedures</a:t>
            </a:r>
          </a:p>
          <a:p>
            <a:pPr lvl="1"/>
            <a:r>
              <a:rPr lang="en-US" dirty="0"/>
              <a:t>Time to take surveys</a:t>
            </a:r>
          </a:p>
          <a:p>
            <a:pPr lvl="1"/>
            <a:r>
              <a:rPr lang="en-US" dirty="0"/>
              <a:t>How tests or measurements are administered</a:t>
            </a:r>
          </a:p>
          <a:p>
            <a:pPr lvl="1"/>
            <a:r>
              <a:rPr lang="en-US" dirty="0"/>
              <a:t>Single-blind vs. double-blind</a:t>
            </a:r>
          </a:p>
          <a:p>
            <a:pPr lvl="1"/>
            <a:r>
              <a:rPr lang="en-US" dirty="0"/>
              <a:t>Debriefing</a:t>
            </a:r>
          </a:p>
          <a:p>
            <a:pPr lvl="1"/>
            <a:r>
              <a:rPr lang="en-US" dirty="0"/>
              <a:t>When/how incentives, if any, were given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2"/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1" t="14273" r="11292" b="2917"/>
          <a:stretch/>
        </p:blipFill>
        <p:spPr bwMode="auto">
          <a:xfrm>
            <a:off x="8991600" y="4267200"/>
            <a:ext cx="2760406" cy="2001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39721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statistics in proposal/Results in Final paper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11353800" cy="48768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How do you know what stats you will use for your hypothesis?</a:t>
            </a:r>
          </a:p>
          <a:p>
            <a:pPr lvl="1"/>
            <a:r>
              <a:rPr lang="en-US" dirty="0"/>
              <a:t>Number of variables (i.e., </a:t>
            </a:r>
            <a:r>
              <a:rPr lang="en-US" dirty="0" err="1"/>
              <a:t>Ivs</a:t>
            </a:r>
            <a:r>
              <a:rPr lang="en-US" dirty="0"/>
              <a:t> and DVs)</a:t>
            </a:r>
          </a:p>
          <a:p>
            <a:pPr lvl="1"/>
            <a:r>
              <a:rPr lang="en-US" dirty="0"/>
              <a:t>Kinds of variables </a:t>
            </a:r>
          </a:p>
          <a:p>
            <a:pPr lvl="2"/>
            <a:r>
              <a:rPr lang="en-US" dirty="0"/>
              <a:t>Categorical</a:t>
            </a:r>
          </a:p>
          <a:p>
            <a:pPr lvl="2"/>
            <a:r>
              <a:rPr lang="en-US" dirty="0"/>
              <a:t>Continuous</a:t>
            </a:r>
          </a:p>
          <a:p>
            <a:pPr lvl="1"/>
            <a:r>
              <a:rPr lang="en-US" dirty="0"/>
              <a:t>This will be given to you in your Research Project Approval Form</a:t>
            </a:r>
          </a:p>
          <a:p>
            <a:r>
              <a:rPr lang="en-US" dirty="0"/>
              <a:t>In </a:t>
            </a:r>
            <a:r>
              <a:rPr lang="en-US" b="1" dirty="0"/>
              <a:t>Research Proposal Papers </a:t>
            </a:r>
            <a:r>
              <a:rPr lang="en-US" dirty="0"/>
              <a:t>it is the </a:t>
            </a:r>
            <a:r>
              <a:rPr lang="en-US" b="1" dirty="0"/>
              <a:t>Statistics</a:t>
            </a:r>
            <a:r>
              <a:rPr lang="en-US" dirty="0"/>
              <a:t> section</a:t>
            </a:r>
          </a:p>
          <a:p>
            <a:pPr lvl="1"/>
            <a:r>
              <a:rPr lang="en-US" dirty="0"/>
              <a:t>Explain that descriptive statistics will be performed to describe demographics and scale measurements.	</a:t>
            </a:r>
          </a:p>
          <a:p>
            <a:pPr lvl="1"/>
            <a:r>
              <a:rPr lang="en-US" dirty="0"/>
              <a:t> Then give the statistics (e.g., t-Test, ANOVA) you will use to test your hypothesis. </a:t>
            </a:r>
          </a:p>
          <a:p>
            <a:pPr lvl="2"/>
            <a:r>
              <a:rPr lang="en-US" dirty="0"/>
              <a:t>Example: To evaluate the different between </a:t>
            </a:r>
            <a:r>
              <a:rPr lang="en-US" u="sng" dirty="0"/>
              <a:t>strong and weak study skills </a:t>
            </a:r>
            <a:r>
              <a:rPr lang="en-US" dirty="0"/>
              <a:t>on </a:t>
            </a:r>
            <a:r>
              <a:rPr lang="en-US" u="sng" dirty="0"/>
              <a:t>exam scores</a:t>
            </a:r>
            <a:r>
              <a:rPr lang="en-US" dirty="0"/>
              <a:t>, a t-Test will be used to explore any significant differences between group means.</a:t>
            </a:r>
          </a:p>
          <a:p>
            <a:r>
              <a:rPr lang="en-US" dirty="0"/>
              <a:t>This section becomes the </a:t>
            </a:r>
            <a:r>
              <a:rPr lang="en-US" b="1" dirty="0"/>
              <a:t>Results</a:t>
            </a:r>
            <a:r>
              <a:rPr lang="en-US" dirty="0"/>
              <a:t> section </a:t>
            </a:r>
            <a:r>
              <a:rPr lang="en-US" b="1" dirty="0"/>
              <a:t>Final Research Papers </a:t>
            </a:r>
          </a:p>
          <a:p>
            <a:pPr lvl="1"/>
            <a:r>
              <a:rPr lang="en-US" dirty="0"/>
              <a:t>Final research statistical results are reported</a:t>
            </a:r>
          </a:p>
          <a:p>
            <a:pPr lvl="1"/>
            <a:r>
              <a:rPr lang="en-US" dirty="0"/>
              <a:t>See </a:t>
            </a:r>
            <a:r>
              <a:rPr lang="en-US" dirty="0">
                <a:hlinkClick r:id="rId2"/>
              </a:rPr>
              <a:t>Reporting Statistics in Psychology</a:t>
            </a:r>
            <a:r>
              <a:rPr lang="en-US" dirty="0"/>
              <a:t> cheat sheet to report results in accurate APA format based upon statistical test used.</a:t>
            </a:r>
          </a:p>
        </p:txBody>
      </p:sp>
    </p:spTree>
    <p:extLst>
      <p:ext uri="{BB962C8B-B14F-4D97-AF65-F5344CB8AC3E}">
        <p14:creationId xmlns:p14="http://schemas.microsoft.com/office/powerpoint/2010/main" val="26573671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188"/>
          <a:stretch/>
        </p:blipFill>
        <p:spPr>
          <a:xfrm>
            <a:off x="1143003" y="250260"/>
            <a:ext cx="4952999" cy="6376534"/>
          </a:xfrm>
          <a:prstGeom prst="rect">
            <a:avLst/>
          </a:prstGeom>
        </p:spPr>
      </p:pic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678874678"/>
              </p:ext>
            </p:extLst>
          </p:nvPr>
        </p:nvGraphicFramePr>
        <p:xfrm>
          <a:off x="76200" y="1600200"/>
          <a:ext cx="1581150" cy="8572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Arrow: Right 2">
            <a:extLst>
              <a:ext uri="{FF2B5EF4-FFF2-40B4-BE49-F238E27FC236}">
                <a16:creationId xmlns:a16="http://schemas.microsoft.com/office/drawing/2014/main" id="{FE59E216-B75E-A388-8B27-BE9A2F94E0F5}"/>
              </a:ext>
            </a:extLst>
          </p:cNvPr>
          <p:cNvSpPr/>
          <p:nvPr/>
        </p:nvSpPr>
        <p:spPr>
          <a:xfrm>
            <a:off x="76200" y="541848"/>
            <a:ext cx="1752601" cy="685799"/>
          </a:xfrm>
          <a:prstGeom prst="rightArrow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n-US" sz="800" b="1" dirty="0">
                <a:solidFill>
                  <a:schemeClr val="tx1"/>
                </a:solidFill>
              </a:rPr>
              <a:t>DO NOT </a:t>
            </a:r>
            <a:r>
              <a:rPr lang="en-US" sz="800" dirty="0">
                <a:solidFill>
                  <a:schemeClr val="tx1"/>
                </a:solidFill>
              </a:rPr>
              <a:t>start the Method section on a new page!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E775E64-086A-9D0B-6D52-3BB7A88221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88"/>
          <a:stretch/>
        </p:blipFill>
        <p:spPr>
          <a:xfrm>
            <a:off x="6934200" y="240733"/>
            <a:ext cx="4952997" cy="6376533"/>
          </a:xfrm>
          <a:prstGeom prst="rect">
            <a:avLst/>
          </a:prstGeom>
        </p:spPr>
      </p:pic>
      <p:sp>
        <p:nvSpPr>
          <p:cNvPr id="4" name="Arrow: Right 3">
            <a:extLst>
              <a:ext uri="{FF2B5EF4-FFF2-40B4-BE49-F238E27FC236}">
                <a16:creationId xmlns:a16="http://schemas.microsoft.com/office/drawing/2014/main" id="{26987DB0-265A-30B6-8511-8CA96B2907C2}"/>
              </a:ext>
            </a:extLst>
          </p:cNvPr>
          <p:cNvSpPr/>
          <p:nvPr/>
        </p:nvSpPr>
        <p:spPr>
          <a:xfrm>
            <a:off x="5791200" y="3810000"/>
            <a:ext cx="1828801" cy="1600200"/>
          </a:xfrm>
          <a:prstGeom prst="rightArrow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n-US" sz="800" b="1" dirty="0">
                <a:solidFill>
                  <a:schemeClr val="tx1"/>
                </a:solidFill>
              </a:rPr>
              <a:t>Statistics</a:t>
            </a:r>
            <a:r>
              <a:rPr lang="en-US" sz="800" dirty="0">
                <a:solidFill>
                  <a:schemeClr val="tx1"/>
                </a:solidFill>
              </a:rPr>
              <a:t> section in Research Proposals. Changed to </a:t>
            </a:r>
            <a:r>
              <a:rPr lang="en-US" sz="800" b="1" dirty="0">
                <a:solidFill>
                  <a:schemeClr val="tx1"/>
                </a:solidFill>
              </a:rPr>
              <a:t>Results</a:t>
            </a:r>
            <a:r>
              <a:rPr lang="en-US" sz="800" dirty="0">
                <a:solidFill>
                  <a:schemeClr val="tx1"/>
                </a:solidFill>
              </a:rPr>
              <a:t> in Final Research Papers. </a:t>
            </a:r>
            <a:r>
              <a:rPr lang="en-US" sz="800" b="1" dirty="0">
                <a:solidFill>
                  <a:schemeClr val="tx1"/>
                </a:solidFill>
              </a:rPr>
              <a:t>DO NOT </a:t>
            </a:r>
            <a:r>
              <a:rPr lang="en-US" sz="800" dirty="0">
                <a:solidFill>
                  <a:schemeClr val="tx1"/>
                </a:solidFill>
              </a:rPr>
              <a:t>start this section on a new page.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BAFE5F37-4AE5-8FEF-D5CE-076021F31245}"/>
              </a:ext>
            </a:extLst>
          </p:cNvPr>
          <p:cNvSpPr/>
          <p:nvPr/>
        </p:nvSpPr>
        <p:spPr>
          <a:xfrm rot="10800000" flipV="1">
            <a:off x="4267200" y="685799"/>
            <a:ext cx="1143000" cy="414337"/>
          </a:xfrm>
          <a:prstGeom prst="rightArrow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n-US" sz="800" dirty="0">
                <a:solidFill>
                  <a:schemeClr val="tx1"/>
                </a:solidFill>
              </a:rPr>
              <a:t>Level 1 Heading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5862CC31-E7F2-ACA4-70F7-E54EE1417D18}"/>
              </a:ext>
            </a:extLst>
          </p:cNvPr>
          <p:cNvSpPr/>
          <p:nvPr/>
        </p:nvSpPr>
        <p:spPr>
          <a:xfrm rot="10800000" flipV="1">
            <a:off x="2438398" y="884749"/>
            <a:ext cx="1143000" cy="414337"/>
          </a:xfrm>
          <a:prstGeom prst="rightArrow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n-US" sz="800" dirty="0">
                <a:solidFill>
                  <a:schemeClr val="tx1"/>
                </a:solidFill>
              </a:rPr>
              <a:t>Level 2 Heading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70131566-56F7-0CF6-A7ED-C5BD4134C3DD}"/>
              </a:ext>
            </a:extLst>
          </p:cNvPr>
          <p:cNvSpPr/>
          <p:nvPr/>
        </p:nvSpPr>
        <p:spPr>
          <a:xfrm rot="10800000" flipV="1">
            <a:off x="2895600" y="2028824"/>
            <a:ext cx="1143000" cy="414337"/>
          </a:xfrm>
          <a:prstGeom prst="rightArrow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n-US" sz="800" dirty="0">
                <a:solidFill>
                  <a:schemeClr val="tx1"/>
                </a:solidFill>
              </a:rPr>
              <a:t>Level 3 Heading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8B7E9E2A-EFBB-F1BB-C046-47502D7B61CB}"/>
              </a:ext>
            </a:extLst>
          </p:cNvPr>
          <p:cNvSpPr/>
          <p:nvPr/>
        </p:nvSpPr>
        <p:spPr>
          <a:xfrm rot="10800000" flipV="1">
            <a:off x="9905997" y="4402931"/>
            <a:ext cx="1143000" cy="414337"/>
          </a:xfrm>
          <a:prstGeom prst="rightArrow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n-US" sz="800" dirty="0">
                <a:solidFill>
                  <a:schemeClr val="tx1"/>
                </a:solidFill>
              </a:rPr>
              <a:t>Level 1 Heading</a:t>
            </a:r>
          </a:p>
        </p:txBody>
      </p:sp>
    </p:spTree>
    <p:extLst>
      <p:ext uri="{BB962C8B-B14F-4D97-AF65-F5344CB8AC3E}">
        <p14:creationId xmlns:p14="http://schemas.microsoft.com/office/powerpoint/2010/main" val="18218416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Possible outcomes (Becomes Discussion section in final paper)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285" y="1600200"/>
            <a:ext cx="11430000" cy="4953000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RESEARCH PROPOSAL PAPER: </a:t>
            </a:r>
            <a:r>
              <a:rPr lang="en-US" dirty="0"/>
              <a:t>Provide possible weaknesses and strengths associated with your </a:t>
            </a:r>
            <a:r>
              <a:rPr lang="en-US" b="1" dirty="0"/>
              <a:t>proposed</a:t>
            </a:r>
            <a:r>
              <a:rPr lang="en-US" dirty="0"/>
              <a:t> study. 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Think of some of the advantages and disadvantages that we've covered for different types of study designs and sampling techniques and discuss them here.</a:t>
            </a:r>
          </a:p>
          <a:p>
            <a:pPr>
              <a:spcBef>
                <a:spcPts val="600"/>
              </a:spcBef>
            </a:pPr>
            <a:r>
              <a:rPr lang="en-US" dirty="0"/>
              <a:t>Some </a:t>
            </a:r>
            <a:r>
              <a:rPr lang="en-US" b="1" dirty="0"/>
              <a:t>Possible Outcomes 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hypothesis is supported 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hypothesis is not supported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 Give some reasons why each might happen, state the implications associated with both possible scenarios, and offer alternative explanations in the event your hypothesis is not supported. </a:t>
            </a:r>
          </a:p>
          <a:p>
            <a:pPr>
              <a:spcBef>
                <a:spcPts val="600"/>
              </a:spcBef>
            </a:pPr>
            <a:r>
              <a:rPr lang="en-US" dirty="0"/>
              <a:t>Discusses possible results relative to the other research discussed in your introduction section </a:t>
            </a:r>
          </a:p>
          <a:p>
            <a:pPr>
              <a:spcBef>
                <a:spcPts val="600"/>
              </a:spcBef>
            </a:pPr>
            <a:r>
              <a:rPr lang="en-US" b="1" dirty="0"/>
              <a:t>FINAL RESEARCH PAPER: </a:t>
            </a:r>
            <a:r>
              <a:rPr lang="en-US" dirty="0"/>
              <a:t>change this to the </a:t>
            </a:r>
            <a:r>
              <a:rPr lang="en-US" b="1" dirty="0"/>
              <a:t>Discussion</a:t>
            </a:r>
            <a:r>
              <a:rPr lang="en-US" dirty="0"/>
              <a:t> section and change the </a:t>
            </a:r>
            <a:r>
              <a:rPr lang="en-US" i="1" dirty="0"/>
              <a:t>possible</a:t>
            </a:r>
            <a:r>
              <a:rPr lang="en-US" dirty="0"/>
              <a:t> outcomes to the </a:t>
            </a:r>
            <a:r>
              <a:rPr lang="en-US" i="1" dirty="0"/>
              <a:t>actual</a:t>
            </a:r>
            <a:r>
              <a:rPr lang="en-US" dirty="0"/>
              <a:t> outcomes you obtained, as well as the </a:t>
            </a:r>
            <a:r>
              <a:rPr lang="en-US" i="1" dirty="0"/>
              <a:t>possible</a:t>
            </a:r>
            <a:r>
              <a:rPr lang="en-US" dirty="0"/>
              <a:t> weaknesses to the </a:t>
            </a:r>
            <a:r>
              <a:rPr lang="en-US" i="1" dirty="0"/>
              <a:t>actual</a:t>
            </a:r>
            <a:r>
              <a:rPr lang="en-US" dirty="0"/>
              <a:t> weaknesses that occurred.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5423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7B87DF2A-B161-BD40-7E63-492B112EFB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3048000" y="152400"/>
            <a:ext cx="5130762" cy="6553200"/>
          </a:xfrm>
          <a:prstGeom prst="rect">
            <a:avLst/>
          </a:prstGeom>
        </p:spPr>
      </p:pic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A4F69213-F9E2-68A9-BC74-E39BF49BBD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8268029"/>
              </p:ext>
            </p:extLst>
          </p:nvPr>
        </p:nvGraphicFramePr>
        <p:xfrm>
          <a:off x="6206102" y="5456183"/>
          <a:ext cx="1962150" cy="83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Arrow: Right 6">
            <a:extLst>
              <a:ext uri="{FF2B5EF4-FFF2-40B4-BE49-F238E27FC236}">
                <a16:creationId xmlns:a16="http://schemas.microsoft.com/office/drawing/2014/main" id="{DC4FA63E-445A-BCF4-D613-DA9E29C071C2}"/>
              </a:ext>
            </a:extLst>
          </p:cNvPr>
          <p:cNvSpPr/>
          <p:nvPr/>
        </p:nvSpPr>
        <p:spPr>
          <a:xfrm>
            <a:off x="2667000" y="5418083"/>
            <a:ext cx="2133601" cy="914400"/>
          </a:xfrm>
          <a:prstGeom prst="rightArrow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n-US" sz="800" b="1" dirty="0">
                <a:solidFill>
                  <a:schemeClr val="tx1"/>
                </a:solidFill>
              </a:rPr>
              <a:t>Possible Outcomes </a:t>
            </a:r>
            <a:r>
              <a:rPr lang="en-US" sz="800" dirty="0">
                <a:solidFill>
                  <a:schemeClr val="tx1"/>
                </a:solidFill>
              </a:rPr>
              <a:t>in Research Proposals. Changed to </a:t>
            </a:r>
            <a:r>
              <a:rPr lang="en-US" sz="800" b="1" dirty="0">
                <a:solidFill>
                  <a:schemeClr val="tx1"/>
                </a:solidFill>
              </a:rPr>
              <a:t>Discussion</a:t>
            </a:r>
            <a:r>
              <a:rPr lang="en-US" sz="800" dirty="0">
                <a:solidFill>
                  <a:schemeClr val="tx1"/>
                </a:solidFill>
              </a:rPr>
              <a:t> in Final Research Papers. </a:t>
            </a:r>
          </a:p>
        </p:txBody>
      </p:sp>
    </p:spTree>
    <p:extLst>
      <p:ext uri="{BB962C8B-B14F-4D97-AF65-F5344CB8AC3E}">
        <p14:creationId xmlns:p14="http://schemas.microsoft.com/office/powerpoint/2010/main" val="33447951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0128" y="408373"/>
            <a:ext cx="3536272" cy="1039427"/>
          </a:xfrm>
        </p:spPr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11506200" cy="4953000"/>
          </a:xfrm>
        </p:spPr>
        <p:txBody>
          <a:bodyPr>
            <a:normAutofit/>
          </a:bodyPr>
          <a:lstStyle/>
          <a:p>
            <a:r>
              <a:rPr lang="en-US" dirty="0"/>
              <a:t>Alphabetical Order</a:t>
            </a:r>
          </a:p>
          <a:p>
            <a:r>
              <a:rPr lang="en-US" dirty="0"/>
              <a:t>Hanging indent</a:t>
            </a:r>
          </a:p>
          <a:p>
            <a:r>
              <a:rPr lang="en-US" dirty="0"/>
              <a:t>Starts on new page</a:t>
            </a:r>
          </a:p>
          <a:p>
            <a:r>
              <a:rPr lang="en-US" dirty="0"/>
              <a:t>Title, “References,” is centered</a:t>
            </a:r>
          </a:p>
          <a:p>
            <a:r>
              <a:rPr lang="en-US" dirty="0"/>
              <a:t>Double spaced, 1-inch margins</a:t>
            </a:r>
          </a:p>
          <a:p>
            <a:r>
              <a:rPr lang="en-US" b="1" dirty="0"/>
              <a:t>Stroop paper: </a:t>
            </a:r>
            <a:r>
              <a:rPr lang="en-US" b="1" dirty="0">
                <a:solidFill>
                  <a:srgbClr val="FF0000"/>
                </a:solidFill>
              </a:rPr>
              <a:t>your one and only source is provided for you on the class website</a:t>
            </a:r>
            <a:endParaRPr lang="en-US" b="1" dirty="0"/>
          </a:p>
          <a:p>
            <a:r>
              <a:rPr lang="en-US" b="1" dirty="0"/>
              <a:t>Research Proposals Papers #2A/Final Research Papers #2B</a:t>
            </a:r>
            <a:r>
              <a:rPr lang="en-US" dirty="0"/>
              <a:t>: You should have </a:t>
            </a:r>
            <a:r>
              <a:rPr lang="en-US" b="1" dirty="0"/>
              <a:t>at least 3 peer reviewed articles</a:t>
            </a:r>
            <a:r>
              <a:rPr lang="en-US" dirty="0"/>
              <a:t>, preferably found through the OCC library, </a:t>
            </a:r>
            <a:r>
              <a:rPr lang="en-US" b="1" dirty="0"/>
              <a:t>and 1 alternative resource </a:t>
            </a:r>
            <a:r>
              <a:rPr lang="en-US" dirty="0"/>
              <a:t>(i.e., a News Resource or Alternative Resource such as a .gov, .org, .com, etc. The class website Sources webpage provides a great place to start)</a:t>
            </a:r>
          </a:p>
          <a:p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62CDD17-70C3-4C46-882B-9867456F42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3400" y="228600"/>
            <a:ext cx="3733798" cy="2735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01016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 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11277600" cy="5105400"/>
          </a:xfrm>
        </p:spPr>
        <p:txBody>
          <a:bodyPr>
            <a:normAutofit fontScale="70000" lnSpcReduction="20000"/>
          </a:bodyPr>
          <a:lstStyle/>
          <a:p>
            <a:r>
              <a:rPr lang="en-US" sz="2900" b="1" dirty="0"/>
              <a:t>Journal format</a:t>
            </a:r>
            <a:r>
              <a:rPr lang="en-US" sz="2900" dirty="0"/>
              <a:t>:</a:t>
            </a:r>
          </a:p>
          <a:p>
            <a:pPr lvl="1"/>
            <a:r>
              <a:rPr lang="en-US" sz="2600" dirty="0"/>
              <a:t>Last, F. M., &amp; Last, F. M. (Year Published). Article title. </a:t>
            </a:r>
            <a:r>
              <a:rPr lang="en-US" sz="2600" i="1" dirty="0"/>
              <a:t>Journal Name</a:t>
            </a:r>
            <a:r>
              <a:rPr lang="en-US" sz="2600" dirty="0"/>
              <a:t>, </a:t>
            </a:r>
            <a:r>
              <a:rPr lang="en-US" sz="2600" i="1" dirty="0"/>
              <a:t>Volume</a:t>
            </a:r>
            <a:r>
              <a:rPr lang="en-US" sz="2600" dirty="0"/>
              <a:t>(Issue), pp. Pages.</a:t>
            </a:r>
          </a:p>
          <a:p>
            <a:pPr lvl="1"/>
            <a:r>
              <a:rPr lang="en-US" sz="2600" dirty="0"/>
              <a:t>Ex: </a:t>
            </a:r>
            <a:r>
              <a:rPr lang="en-US" sz="2600" dirty="0" err="1"/>
              <a:t>Fearon</a:t>
            </a:r>
            <a:r>
              <a:rPr lang="en-US" sz="2600" dirty="0"/>
              <a:t>, J. D., &amp; </a:t>
            </a:r>
            <a:r>
              <a:rPr lang="en-US" sz="2600" dirty="0" err="1"/>
              <a:t>Laitin</a:t>
            </a:r>
            <a:r>
              <a:rPr lang="en-US" sz="2600" dirty="0"/>
              <a:t>, D. D. (2003). Ethnicity, Insurgency, and Civil War. </a:t>
            </a:r>
            <a:r>
              <a:rPr lang="en-US" sz="2600" i="1" dirty="0"/>
              <a:t>American Political Science Review</a:t>
            </a:r>
            <a:r>
              <a:rPr lang="en-US" sz="2600" dirty="0"/>
              <a:t>, </a:t>
            </a:r>
            <a:r>
              <a:rPr lang="en-US" sz="2600" i="1" dirty="0"/>
              <a:t>97</a:t>
            </a:r>
            <a:r>
              <a:rPr lang="en-US" sz="2600" dirty="0"/>
              <a:t>(01), 75-85. https://doi:10.1017/S0003055403000534</a:t>
            </a:r>
          </a:p>
          <a:p>
            <a:r>
              <a:rPr lang="en-US" sz="2900" b="1" dirty="0"/>
              <a:t>Website format</a:t>
            </a:r>
            <a:r>
              <a:rPr lang="en-US" sz="2900" dirty="0"/>
              <a:t>:</a:t>
            </a:r>
          </a:p>
          <a:p>
            <a:pPr lvl="1"/>
            <a:r>
              <a:rPr lang="en-US" sz="2600" dirty="0"/>
              <a:t>Last, F. M. (Year, Month Date Published). </a:t>
            </a:r>
            <a:r>
              <a:rPr lang="en-US" sz="2600" i="1" dirty="0"/>
              <a:t>Article title</a:t>
            </a:r>
            <a:r>
              <a:rPr lang="en-US" sz="2600" dirty="0"/>
              <a:t>. Retrieved from URL</a:t>
            </a:r>
          </a:p>
          <a:p>
            <a:pPr lvl="1"/>
            <a:r>
              <a:rPr lang="en-US" sz="2600" dirty="0"/>
              <a:t>Ex: </a:t>
            </a:r>
            <a:r>
              <a:rPr lang="en-US" sz="2600" dirty="0" err="1"/>
              <a:t>Satalkar</a:t>
            </a:r>
            <a:r>
              <a:rPr lang="en-US" sz="2600" dirty="0"/>
              <a:t>, B. (2010, July 15). </a:t>
            </a:r>
            <a:r>
              <a:rPr lang="en-US" sz="2600" i="1" dirty="0"/>
              <a:t>Water aerobics</a:t>
            </a:r>
            <a:r>
              <a:rPr lang="en-US" sz="2600" dirty="0"/>
              <a:t>. Retrieved from http://www.buzzle.com</a:t>
            </a:r>
          </a:p>
          <a:p>
            <a:pPr lvl="1"/>
            <a:r>
              <a:rPr lang="en-US" sz="2600" dirty="0"/>
              <a:t>Cain, K. (2012, June 29). The Negative effects of Facebook on communication. </a:t>
            </a:r>
            <a:r>
              <a:rPr lang="en-US" sz="2600" i="1" dirty="0"/>
              <a:t>Social Media Today RSS</a:t>
            </a:r>
            <a:r>
              <a:rPr lang="en-US" sz="2600" dirty="0"/>
              <a:t>. https://socialmediatoday.com</a:t>
            </a:r>
          </a:p>
          <a:p>
            <a:r>
              <a:rPr lang="en-US" sz="2900" b="1" dirty="0"/>
              <a:t>Book format</a:t>
            </a:r>
            <a:r>
              <a:rPr lang="en-US" sz="2900" dirty="0"/>
              <a:t>:</a:t>
            </a:r>
          </a:p>
          <a:p>
            <a:pPr lvl="1"/>
            <a:r>
              <a:rPr lang="en-US" sz="2600" dirty="0"/>
              <a:t>Last, F. M. (Year Published) </a:t>
            </a:r>
            <a:r>
              <a:rPr lang="en-US" sz="2600" i="1" dirty="0"/>
              <a:t>Book.</a:t>
            </a:r>
            <a:r>
              <a:rPr lang="en-US" sz="2600" dirty="0"/>
              <a:t> City, State: Publisher.</a:t>
            </a:r>
          </a:p>
          <a:p>
            <a:r>
              <a:rPr lang="en-US" sz="2900" b="1" dirty="0"/>
              <a:t>Chapter from book</a:t>
            </a:r>
            <a:r>
              <a:rPr lang="en-US" sz="2900" dirty="0"/>
              <a:t>:</a:t>
            </a:r>
          </a:p>
          <a:p>
            <a:pPr lvl="1"/>
            <a:r>
              <a:rPr lang="en-US" sz="2600" dirty="0"/>
              <a:t>Last, F. M. (Year Published). Title of chapter In F. M. Last Editor (Ed.), </a:t>
            </a:r>
            <a:r>
              <a:rPr lang="en-US" sz="2600" i="1" dirty="0"/>
              <a:t>Title of book/anthology</a:t>
            </a:r>
            <a:r>
              <a:rPr lang="en-US" sz="2600" dirty="0"/>
              <a:t> (pp. Pages). Publisher City, State: Publisher.</a:t>
            </a:r>
          </a:p>
          <a:p>
            <a:r>
              <a:rPr lang="en-US" sz="2900" b="1" dirty="0"/>
              <a:t>Dictionary</a:t>
            </a:r>
            <a:r>
              <a:rPr lang="en-US" sz="2900" dirty="0"/>
              <a:t>:</a:t>
            </a:r>
          </a:p>
          <a:p>
            <a:pPr lvl="1"/>
            <a:r>
              <a:rPr lang="en-US" sz="2600" i="1" dirty="0"/>
              <a:t>Dictionary Title</a:t>
            </a:r>
            <a:r>
              <a:rPr lang="en-US" sz="2600" dirty="0"/>
              <a:t>, # ed., </a:t>
            </a:r>
            <a:r>
              <a:rPr lang="en-US" sz="2600" dirty="0" err="1"/>
              <a:t>s.v</a:t>
            </a:r>
            <a:r>
              <a:rPr lang="en-US" sz="2600" dirty="0"/>
              <a:t>. "entry name.“</a:t>
            </a:r>
          </a:p>
          <a:p>
            <a:pPr lvl="1"/>
            <a:r>
              <a:rPr lang="en-US" sz="2600" dirty="0"/>
              <a:t>Ex: </a:t>
            </a:r>
            <a:r>
              <a:rPr lang="en-US" sz="2600" i="1" dirty="0"/>
              <a:t>Merriam-Webster Dictionary</a:t>
            </a:r>
            <a:r>
              <a:rPr lang="en-US" sz="2600" dirty="0"/>
              <a:t>, 3rd ed., </a:t>
            </a:r>
            <a:r>
              <a:rPr lang="en-US" sz="2600" dirty="0" err="1"/>
              <a:t>s.v</a:t>
            </a:r>
            <a:r>
              <a:rPr lang="en-US" sz="2600" dirty="0"/>
              <a:t>. "donkey."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3671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234810B-7292-A7C4-841E-1B64BFD6FE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1" y="275245"/>
            <a:ext cx="4842205" cy="6307511"/>
          </a:xfrm>
          <a:prstGeom prst="rect">
            <a:avLst/>
          </a:prstGeom>
        </p:spPr>
      </p:pic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653218545"/>
              </p:ext>
            </p:extLst>
          </p:nvPr>
        </p:nvGraphicFramePr>
        <p:xfrm>
          <a:off x="2943225" y="1828800"/>
          <a:ext cx="1123950" cy="5324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Arrow: Right 2">
            <a:extLst>
              <a:ext uri="{FF2B5EF4-FFF2-40B4-BE49-F238E27FC236}">
                <a16:creationId xmlns:a16="http://schemas.microsoft.com/office/drawing/2014/main" id="{FE59E216-B75E-A388-8B27-BE9A2F94E0F5}"/>
              </a:ext>
            </a:extLst>
          </p:cNvPr>
          <p:cNvSpPr/>
          <p:nvPr/>
        </p:nvSpPr>
        <p:spPr>
          <a:xfrm>
            <a:off x="2314575" y="615097"/>
            <a:ext cx="1752601" cy="685799"/>
          </a:xfrm>
          <a:prstGeom prst="rightArrow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n-US" sz="800" b="1" dirty="0">
                <a:solidFill>
                  <a:schemeClr val="tx1"/>
                </a:solidFill>
              </a:rPr>
              <a:t>DO </a:t>
            </a:r>
            <a:r>
              <a:rPr lang="en-US" sz="800" dirty="0">
                <a:solidFill>
                  <a:schemeClr val="tx1"/>
                </a:solidFill>
              </a:rPr>
              <a:t>start the References  section on a new page! 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26987DB0-265A-30B6-8511-8CA96B2907C2}"/>
              </a:ext>
            </a:extLst>
          </p:cNvPr>
          <p:cNvSpPr/>
          <p:nvPr/>
        </p:nvSpPr>
        <p:spPr>
          <a:xfrm>
            <a:off x="2514601" y="3571874"/>
            <a:ext cx="1295401" cy="532418"/>
          </a:xfrm>
          <a:prstGeom prst="rightArrow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n-US" sz="800" dirty="0">
                <a:solidFill>
                  <a:schemeClr val="tx1"/>
                </a:solidFill>
              </a:rPr>
              <a:t>Alphabetical order</a:t>
            </a:r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978E1467-84D5-3272-1854-15399F56F3BE}"/>
              </a:ext>
            </a:extLst>
          </p:cNvPr>
          <p:cNvSpPr/>
          <p:nvPr/>
        </p:nvSpPr>
        <p:spPr>
          <a:xfrm flipH="1">
            <a:off x="7772400" y="2977054"/>
            <a:ext cx="1647826" cy="903892"/>
          </a:xfrm>
          <a:prstGeom prst="rightArrow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n-US" sz="800" dirty="0">
                <a:solidFill>
                  <a:schemeClr val="tx1"/>
                </a:solidFill>
              </a:rPr>
              <a:t>Italicize Journal titles and volume numbers. Do not italicize issue numbers.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E724188C-8359-485B-F6E0-34E47979E4E3}"/>
              </a:ext>
            </a:extLst>
          </p:cNvPr>
          <p:cNvSpPr/>
          <p:nvPr/>
        </p:nvSpPr>
        <p:spPr>
          <a:xfrm flipH="1">
            <a:off x="7543800" y="721588"/>
            <a:ext cx="2971801" cy="990600"/>
          </a:xfrm>
          <a:prstGeom prst="rightArrow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n-US" sz="800" dirty="0">
                <a:solidFill>
                  <a:schemeClr val="tx1"/>
                </a:solidFill>
              </a:rPr>
              <a:t>Use sentence case for article titles: Only the first letter, a proper noun, or a word after a colon in an article’s title should be capitalized in article titles.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32243A59-3B73-D561-851E-E582F45AFC88}"/>
              </a:ext>
            </a:extLst>
          </p:cNvPr>
          <p:cNvSpPr/>
          <p:nvPr/>
        </p:nvSpPr>
        <p:spPr>
          <a:xfrm flipH="1">
            <a:off x="7239000" y="1829126"/>
            <a:ext cx="2530912" cy="990600"/>
          </a:xfrm>
          <a:prstGeom prst="rightArrow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n-US" sz="800" dirty="0">
                <a:solidFill>
                  <a:schemeClr val="tx1"/>
                </a:solidFill>
              </a:rPr>
              <a:t>Include </a:t>
            </a:r>
            <a:r>
              <a:rPr lang="en-US" sz="800" dirty="0" err="1">
                <a:solidFill>
                  <a:schemeClr val="tx1"/>
                </a:solidFill>
              </a:rPr>
              <a:t>doi</a:t>
            </a:r>
            <a:r>
              <a:rPr lang="en-US" sz="800" dirty="0">
                <a:solidFill>
                  <a:schemeClr val="tx1"/>
                </a:solidFill>
              </a:rPr>
              <a:t> (digital object identifiers). </a:t>
            </a:r>
          </a:p>
          <a:p>
            <a:r>
              <a:rPr lang="en-US" sz="800" dirty="0">
                <a:solidFill>
                  <a:schemeClr val="tx1"/>
                </a:solidFill>
              </a:rPr>
              <a:t>Can usually be found on the articles, by Googling them, or in library database.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E13D1346-556B-9630-0FC9-BDE975A0A25B}"/>
              </a:ext>
            </a:extLst>
          </p:cNvPr>
          <p:cNvSpPr/>
          <p:nvPr/>
        </p:nvSpPr>
        <p:spPr>
          <a:xfrm flipH="1">
            <a:off x="7054343" y="4495800"/>
            <a:ext cx="1738313" cy="548841"/>
          </a:xfrm>
          <a:prstGeom prst="rightArrow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n-US" sz="800" dirty="0">
                <a:solidFill>
                  <a:schemeClr val="tx1"/>
                </a:solidFill>
              </a:rPr>
              <a:t>Don’t forget page numbers.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2E2D60FF-A7D1-62F3-B21B-6F22A9C7137A}"/>
              </a:ext>
            </a:extLst>
          </p:cNvPr>
          <p:cNvSpPr/>
          <p:nvPr/>
        </p:nvSpPr>
        <p:spPr>
          <a:xfrm>
            <a:off x="1905001" y="4876800"/>
            <a:ext cx="1981202" cy="685799"/>
          </a:xfrm>
          <a:prstGeom prst="rightArrow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n-US" sz="800" dirty="0">
                <a:solidFill>
                  <a:schemeClr val="tx1"/>
                </a:solidFill>
              </a:rPr>
              <a:t>Use full last names and abbreviate first/middle names.</a:t>
            </a: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38F82684-91F4-16F2-8B34-C220204EFB65}"/>
              </a:ext>
            </a:extLst>
          </p:cNvPr>
          <p:cNvSpPr/>
          <p:nvPr/>
        </p:nvSpPr>
        <p:spPr>
          <a:xfrm flipH="1">
            <a:off x="7800345" y="3824766"/>
            <a:ext cx="1800854" cy="548841"/>
          </a:xfrm>
          <a:prstGeom prst="rightArrow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n-US" sz="800" dirty="0">
                <a:solidFill>
                  <a:schemeClr val="tx1"/>
                </a:solidFill>
              </a:rPr>
              <a:t>Use title case for journal titles.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3633AB1D-249A-5D1C-B8E1-A8C4427C22F0}"/>
              </a:ext>
            </a:extLst>
          </p:cNvPr>
          <p:cNvSpPr/>
          <p:nvPr/>
        </p:nvSpPr>
        <p:spPr>
          <a:xfrm flipH="1">
            <a:off x="6857999" y="5316595"/>
            <a:ext cx="1738314" cy="685799"/>
          </a:xfrm>
          <a:prstGeom prst="rightArrow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2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r>
              <a:rPr lang="en-US" sz="800" dirty="0">
                <a:solidFill>
                  <a:schemeClr val="tx1"/>
                </a:solidFill>
              </a:rPr>
              <a:t>Pay careful attention to placement of punctuation.</a:t>
            </a:r>
          </a:p>
        </p:txBody>
      </p:sp>
    </p:spTree>
    <p:extLst>
      <p:ext uri="{BB962C8B-B14F-4D97-AF65-F5344CB8AC3E}">
        <p14:creationId xmlns:p14="http://schemas.microsoft.com/office/powerpoint/2010/main" val="428732762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0EFCB-B73A-77C0-356A-8D5E510CB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Check #7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4D16A8-EDF7-279C-03C2-EC402418E9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678706"/>
            <a:ext cx="6781800" cy="5103094"/>
          </a:xfrm>
        </p:spPr>
        <p:txBody>
          <a:bodyPr>
            <a:normAutofit fontScale="92500" lnSpcReduction="10000"/>
          </a:bodyPr>
          <a:lstStyle/>
          <a:p>
            <a:pPr marL="114300" indent="0">
              <a:lnSpc>
                <a:spcPct val="110000"/>
              </a:lnSpc>
              <a:buNone/>
            </a:pPr>
            <a:r>
              <a:rPr lang="en-US" dirty="0"/>
              <a:t>Which is the correct APA 7th format for a book?</a:t>
            </a:r>
          </a:p>
          <a:p>
            <a:pPr marL="114300" indent="0">
              <a:lnSpc>
                <a:spcPct val="110000"/>
              </a:lnSpc>
              <a:buNone/>
            </a:pPr>
            <a:endParaRPr lang="en-US" dirty="0"/>
          </a:p>
          <a:p>
            <a:pPr marL="571500" indent="-457200">
              <a:lnSpc>
                <a:spcPct val="110000"/>
              </a:lnSpc>
              <a:buFont typeface="+mj-lt"/>
              <a:buAutoNum type="alphaUcPeriod"/>
            </a:pPr>
            <a:r>
              <a:rPr lang="en-US" dirty="0"/>
              <a:t>Cole, K 2019, Leadership and management: theory and practice, 7th ed, Cengage, South Melbourne: VIC.</a:t>
            </a:r>
          </a:p>
          <a:p>
            <a:pPr marL="571500" indent="-457200">
              <a:lnSpc>
                <a:spcPct val="110000"/>
              </a:lnSpc>
              <a:buFont typeface="+mj-lt"/>
              <a:buAutoNum type="alphaUcPeriod"/>
            </a:pPr>
            <a:endParaRPr lang="en-US" dirty="0"/>
          </a:p>
          <a:p>
            <a:pPr marL="571500" indent="-457200">
              <a:lnSpc>
                <a:spcPct val="110000"/>
              </a:lnSpc>
              <a:buFont typeface="+mj-lt"/>
              <a:buAutoNum type="alphaUcPeriod"/>
            </a:pPr>
            <a:r>
              <a:rPr lang="en-US" dirty="0"/>
              <a:t>Cole, K. (2019). Leadership and management: Theory and practice (7th ed.). Cengage.</a:t>
            </a:r>
          </a:p>
          <a:p>
            <a:pPr marL="571500" indent="-457200">
              <a:lnSpc>
                <a:spcPct val="110000"/>
              </a:lnSpc>
              <a:buFont typeface="+mj-lt"/>
              <a:buAutoNum type="alphaUcPeriod"/>
            </a:pPr>
            <a:endParaRPr lang="en-US" dirty="0"/>
          </a:p>
          <a:p>
            <a:pPr marL="571500" indent="-457200">
              <a:lnSpc>
                <a:spcPct val="110000"/>
              </a:lnSpc>
              <a:buFont typeface="+mj-lt"/>
              <a:buAutoNum type="alphaUcPeriod"/>
            </a:pPr>
            <a:r>
              <a:rPr lang="en-US" dirty="0"/>
              <a:t>Cole, K, (2019), Leadership and management: Theory and practice (7th Ed.), South Melbourne, VIC: Cengage.</a:t>
            </a:r>
          </a:p>
        </p:txBody>
      </p:sp>
      <p:pic>
        <p:nvPicPr>
          <p:cNvPr id="4" name="Picture 3" descr="A green and black qr code&#10;&#10;Description automatically generated">
            <a:extLst>
              <a:ext uri="{FF2B5EF4-FFF2-40B4-BE49-F238E27FC236}">
                <a16:creationId xmlns:a16="http://schemas.microsoft.com/office/drawing/2014/main" id="{CF105386-2E22-3531-9789-96E76F97BC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3348697"/>
            <a:ext cx="3352800" cy="332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4039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C08CE-BC6F-8EFA-923E-7272C4A32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Check #8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03BD69-A879-01FC-C80D-8D1F122B65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676400"/>
            <a:ext cx="6934200" cy="5105400"/>
          </a:xfrm>
        </p:spPr>
        <p:txBody>
          <a:bodyPr>
            <a:normAutofit fontScale="77500" lnSpcReduction="20000"/>
          </a:bodyPr>
          <a:lstStyle/>
          <a:p>
            <a:pPr marL="114300" indent="0">
              <a:lnSpc>
                <a:spcPct val="110000"/>
              </a:lnSpc>
              <a:buNone/>
            </a:pPr>
            <a:r>
              <a:rPr lang="en-US" dirty="0"/>
              <a:t>Which is the correct APA 7th format for an ejournal article?</a:t>
            </a:r>
          </a:p>
          <a:p>
            <a:pPr marL="114300" indent="0">
              <a:lnSpc>
                <a:spcPct val="110000"/>
              </a:lnSpc>
              <a:buNone/>
            </a:pPr>
            <a:endParaRPr lang="en-US" dirty="0"/>
          </a:p>
          <a:p>
            <a:pPr marL="571500" indent="-457200">
              <a:lnSpc>
                <a:spcPct val="110000"/>
              </a:lnSpc>
              <a:buFont typeface="+mj-lt"/>
              <a:buAutoNum type="alphaUcPeriod"/>
            </a:pPr>
            <a:r>
              <a:rPr lang="en-US" dirty="0"/>
              <a:t>Spurlock, D. (2019). Toward an inclusive vision of both nursing practice and nursing science. Journal of Nursing Education, 58(6), 319-320. https://doi.org/10.3928/01484834-20190521-01</a:t>
            </a:r>
          </a:p>
          <a:p>
            <a:pPr marL="571500" indent="-457200">
              <a:lnSpc>
                <a:spcPct val="110000"/>
              </a:lnSpc>
              <a:buFont typeface="+mj-lt"/>
              <a:buAutoNum type="alphaUcPeriod"/>
            </a:pPr>
            <a:endParaRPr lang="en-US" dirty="0"/>
          </a:p>
          <a:p>
            <a:pPr marL="571500" indent="-457200">
              <a:lnSpc>
                <a:spcPct val="110000"/>
              </a:lnSpc>
              <a:buFont typeface="+mj-lt"/>
              <a:buAutoNum type="alphaUcPeriod"/>
            </a:pPr>
            <a:r>
              <a:rPr lang="en-US" dirty="0"/>
              <a:t>Spurlock, D 2019, Toward an inclusive vision of both nursing practice and nursing science. Journal of Nursing Education,  vol. 58, no. 6, pp. 319-320. Retrieved from ProQuest.</a:t>
            </a:r>
          </a:p>
          <a:p>
            <a:pPr marL="571500" indent="-457200">
              <a:lnSpc>
                <a:spcPct val="110000"/>
              </a:lnSpc>
              <a:buFont typeface="+mj-lt"/>
              <a:buAutoNum type="alphaUcPeriod"/>
            </a:pPr>
            <a:endParaRPr lang="en-US" dirty="0"/>
          </a:p>
          <a:p>
            <a:pPr marL="571500" indent="-457200">
              <a:lnSpc>
                <a:spcPct val="110000"/>
              </a:lnSpc>
              <a:buFont typeface="+mj-lt"/>
              <a:buAutoNum type="alphaUcPeriod"/>
            </a:pPr>
            <a:r>
              <a:rPr lang="en-US" dirty="0"/>
              <a:t>Spurlock, D, (2019), Toward an inclusive vision of both nursing practice and nursing science, Journal of Nursing Education, 58(6), pp. 319-320. </a:t>
            </a:r>
            <a:r>
              <a:rPr lang="en-US" dirty="0" err="1"/>
              <a:t>doi</a:t>
            </a:r>
            <a:r>
              <a:rPr lang="en-US" dirty="0"/>
              <a:t>: 10.3928/01484834-20190521-01.</a:t>
            </a:r>
          </a:p>
        </p:txBody>
      </p:sp>
      <p:pic>
        <p:nvPicPr>
          <p:cNvPr id="4" name="Picture 3" descr="A green and black qr code&#10;&#10;Description automatically generated">
            <a:extLst>
              <a:ext uri="{FF2B5EF4-FFF2-40B4-BE49-F238E27FC236}">
                <a16:creationId xmlns:a16="http://schemas.microsoft.com/office/drawing/2014/main" id="{51A66632-6335-EF88-E9DA-17F178D8B2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3348697"/>
            <a:ext cx="3352800" cy="332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8948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Apothecary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16484</TotalTime>
  <Words>3835</Words>
  <Application>Microsoft Office PowerPoint</Application>
  <PresentationFormat>Widescreen</PresentationFormat>
  <Paragraphs>337</Paragraphs>
  <Slides>33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Arial</vt:lpstr>
      <vt:lpstr>Book Antiqua</vt:lpstr>
      <vt:lpstr>Calibri</vt:lpstr>
      <vt:lpstr>Century Gothic</vt:lpstr>
      <vt:lpstr>Times New Roman</vt:lpstr>
      <vt:lpstr>Apothecary</vt:lpstr>
      <vt:lpstr>1_Apothecary</vt:lpstr>
      <vt:lpstr>Writing a Research proposal/Final  APA Format paper</vt:lpstr>
      <vt:lpstr>Ai not allowed</vt:lpstr>
      <vt:lpstr>Impacts on ACADEMIC PERFORMANCE</vt:lpstr>
      <vt:lpstr>Potential Severe Consequences</vt:lpstr>
      <vt:lpstr>Proposal Paper vs final paper</vt:lpstr>
      <vt:lpstr>Microsoft Word</vt:lpstr>
      <vt:lpstr>Formatting overview</vt:lpstr>
      <vt:lpstr>Formatting overview Continued</vt:lpstr>
      <vt:lpstr>PowerPoint Presentation</vt:lpstr>
      <vt:lpstr>Learning Check #1</vt:lpstr>
      <vt:lpstr>Learning Check #2</vt:lpstr>
      <vt:lpstr>Abstract</vt:lpstr>
      <vt:lpstr>Introduction</vt:lpstr>
      <vt:lpstr>Introduction Cont.</vt:lpstr>
      <vt:lpstr>PowerPoint Presentation</vt:lpstr>
      <vt:lpstr>Introduction  (last Paragraph)</vt:lpstr>
      <vt:lpstr>In-text Citations:  Supporting evidence in the Introduction</vt:lpstr>
      <vt:lpstr>Learning Check #3</vt:lpstr>
      <vt:lpstr>Learning Check #4</vt:lpstr>
      <vt:lpstr>Learning Check #5</vt:lpstr>
      <vt:lpstr>Learning Check #6</vt:lpstr>
      <vt:lpstr>Method: Participants</vt:lpstr>
      <vt:lpstr>Method: materials</vt:lpstr>
      <vt:lpstr>Materials: procedure</vt:lpstr>
      <vt:lpstr>statistics in proposal/Results in Final paper</vt:lpstr>
      <vt:lpstr>PowerPoint Presentation</vt:lpstr>
      <vt:lpstr>Possible outcomes (Becomes Discussion section in final paper)</vt:lpstr>
      <vt:lpstr>PowerPoint Presentation</vt:lpstr>
      <vt:lpstr>references</vt:lpstr>
      <vt:lpstr>References Cont.</vt:lpstr>
      <vt:lpstr>PowerPoint Presentation</vt:lpstr>
      <vt:lpstr>Learning Check #7</vt:lpstr>
      <vt:lpstr>Learning Check #8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Writing a Research Paper</dc:title>
  <dc:creator>Owner</dc:creator>
  <cp:lastModifiedBy>Connor, Lora</cp:lastModifiedBy>
  <cp:revision>56</cp:revision>
  <dcterms:created xsi:type="dcterms:W3CDTF">2015-10-18T20:49:29Z</dcterms:created>
  <dcterms:modified xsi:type="dcterms:W3CDTF">2026-10-08T23:00:23Z</dcterms:modified>
</cp:coreProperties>
</file>